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26E5B5C1" w14:textId="4BE7C06C" w:rsidR="00511F3E" w:rsidRDefault="00511F3E" w:rsidP="00511F3E">
      <w:pPr>
        <w:ind w:left="540"/>
        <w:jc w:val="center"/>
        <w:rPr>
          <w:rFonts w:ascii="Arial" w:hAnsi="Arial" w:cs="Arial"/>
          <w:b/>
          <w:color w:val="000000" w:themeColor="text1"/>
          <w:sz w:val="32"/>
          <w:szCs w:val="32"/>
          <w14:textOutline w14:w="0" w14:cap="flat" w14:cmpd="sng" w14:algn="ctr">
            <w14:noFill/>
            <w14:prstDash w14:val="solid"/>
            <w14:round/>
          </w14:textOutline>
        </w:rPr>
      </w:pPr>
      <w:r w:rsidRPr="00F30907">
        <w:rPr>
          <w:rFonts w:ascii="Arial" w:hAnsi="Arial" w:cs="Arial"/>
          <w:b/>
          <w:color w:val="000000" w:themeColor="text1"/>
          <w:sz w:val="32"/>
          <w:szCs w:val="32"/>
          <w14:textOutline w14:w="0" w14:cap="flat" w14:cmpd="sng" w14:algn="ctr">
            <w14:noFill/>
            <w14:prstDash w14:val="solid"/>
            <w14:round/>
          </w14:textOutline>
        </w:rPr>
        <w:t>Forgot Password</w:t>
      </w:r>
      <w:r w:rsidR="003315AF">
        <w:rPr>
          <w:rFonts w:ascii="Arial" w:hAnsi="Arial" w:cs="Arial"/>
          <w:b/>
          <w:color w:val="000000" w:themeColor="text1"/>
          <w:sz w:val="32"/>
          <w:szCs w:val="32"/>
          <w14:textOutline w14:w="0" w14:cap="flat" w14:cmpd="sng" w14:algn="ctr">
            <w14:noFill/>
            <w14:prstDash w14:val="solid"/>
            <w14:round/>
          </w14:textOutline>
        </w:rPr>
        <w:t>/</w:t>
      </w:r>
      <w:r w:rsidRPr="00F30907">
        <w:rPr>
          <w:rFonts w:ascii="Arial" w:hAnsi="Arial" w:cs="Arial"/>
          <w:b/>
          <w:color w:val="000000" w:themeColor="text1"/>
          <w:sz w:val="32"/>
          <w:szCs w:val="32"/>
          <w14:textOutline w14:w="0" w14:cap="flat" w14:cmpd="sng" w14:algn="ctr">
            <w14:noFill/>
            <w14:prstDash w14:val="solid"/>
            <w14:round/>
          </w14:textOutline>
        </w:rPr>
        <w:t>Reset Password</w:t>
      </w:r>
    </w:p>
    <w:p w14:paraId="66CE5616" w14:textId="77777777" w:rsidR="00385FE9" w:rsidRPr="00F30907" w:rsidRDefault="00385FE9" w:rsidP="00511F3E">
      <w:pPr>
        <w:ind w:left="540"/>
        <w:jc w:val="center"/>
        <w:rPr>
          <w:rFonts w:ascii="Arial" w:hAnsi="Arial" w:cs="Arial"/>
          <w:b/>
          <w:color w:val="000000" w:themeColor="text1"/>
          <w:sz w:val="32"/>
          <w:szCs w:val="32"/>
          <w14:textOutline w14:w="0" w14:cap="flat" w14:cmpd="sng" w14:algn="ctr">
            <w14:noFill/>
            <w14:prstDash w14:val="solid"/>
            <w14:round/>
          </w14:textOutline>
        </w:rPr>
      </w:pPr>
    </w:p>
    <w:p w14:paraId="557A67B5" w14:textId="0E0AE957" w:rsidR="00511F3E" w:rsidRDefault="00047A30" w:rsidP="00511F3E">
      <w:pPr>
        <w:rPr>
          <w:noProof/>
        </w:rPr>
      </w:pPr>
      <w:r>
        <w:rPr>
          <w:rFonts w:ascii="Arial" w:hAnsi="Arial" w:cs="Arial"/>
          <w:noProof/>
          <w:sz w:val="22"/>
          <w:szCs w:val="22"/>
        </w:rPr>
        <w:drawing>
          <wp:anchor distT="0" distB="0" distL="114300" distR="114300" simplePos="0" relativeHeight="251669504" behindDoc="0" locked="0" layoutInCell="1" allowOverlap="1" wp14:anchorId="61A58591" wp14:editId="29A94736">
            <wp:simplePos x="0" y="0"/>
            <wp:positionH relativeFrom="column">
              <wp:posOffset>62646</wp:posOffset>
            </wp:positionH>
            <wp:positionV relativeFrom="paragraph">
              <wp:posOffset>40443</wp:posOffset>
            </wp:positionV>
            <wp:extent cx="571500" cy="571500"/>
            <wp:effectExtent l="0" t="0" r="0" b="0"/>
            <wp:wrapSquare wrapText="bothSides"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Number1.png"/>
                    <pic:cNvPicPr/>
                  </pic:nvPicPr>
                  <pic:blipFill>
                    <a:blip r:embed="rId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1500" cy="5715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53E9663E" w14:textId="5CC3AAA0" w:rsidR="00511F3E" w:rsidRDefault="00511F3E" w:rsidP="001A2AC2">
      <w:pPr>
        <w:tabs>
          <w:tab w:val="center" w:pos="8010"/>
        </w:tabs>
        <w:ind w:left="1260" w:right="540"/>
        <w:rPr>
          <w:rFonts w:ascii="Arial" w:hAnsi="Arial" w:cs="Arial"/>
          <w:noProof/>
          <w:sz w:val="22"/>
          <w:szCs w:val="22"/>
        </w:rPr>
      </w:pPr>
      <w:r w:rsidRPr="00CA5D44">
        <w:rPr>
          <w:rFonts w:ascii="Arial" w:hAnsi="Arial" w:cs="Arial"/>
          <w:noProof/>
          <w:sz w:val="22"/>
          <w:szCs w:val="22"/>
        </w:rPr>
        <w:t xml:space="preserve">Go to </w:t>
      </w:r>
      <w:hyperlink r:id="rId9" w:history="1">
        <w:r w:rsidRPr="00CA5D44">
          <w:rPr>
            <w:rStyle w:val="Hyperlink"/>
            <w:rFonts w:ascii="Arial" w:hAnsi="Arial" w:cs="Arial"/>
            <w:noProof/>
            <w:sz w:val="22"/>
            <w:szCs w:val="22"/>
          </w:rPr>
          <w:t>digitalcookie.girlscouts.org</w:t>
        </w:r>
      </w:hyperlink>
      <w:r w:rsidRPr="00CA5D44">
        <w:rPr>
          <w:rFonts w:ascii="Arial" w:hAnsi="Arial" w:cs="Arial"/>
          <w:noProof/>
          <w:sz w:val="22"/>
          <w:szCs w:val="22"/>
        </w:rPr>
        <w:t xml:space="preserve"> </w:t>
      </w:r>
      <w:r>
        <w:rPr>
          <w:rFonts w:ascii="Arial" w:hAnsi="Arial" w:cs="Arial"/>
          <w:noProof/>
          <w:sz w:val="22"/>
          <w:szCs w:val="22"/>
        </w:rPr>
        <w:t xml:space="preserve">and click the </w:t>
      </w:r>
      <w:r w:rsidR="001A2AC2">
        <w:rPr>
          <w:rFonts w:ascii="Arial" w:hAnsi="Arial" w:cs="Arial"/>
          <w:noProof/>
          <w:sz w:val="22"/>
          <w:szCs w:val="22"/>
        </w:rPr>
        <w:t xml:space="preserve">“Forgot </w:t>
      </w:r>
      <w:r w:rsidR="000C72B0">
        <w:rPr>
          <w:rFonts w:ascii="Arial" w:hAnsi="Arial" w:cs="Arial"/>
          <w:noProof/>
          <w:sz w:val="22"/>
          <w:szCs w:val="22"/>
        </w:rPr>
        <w:t>p</w:t>
      </w:r>
      <w:r w:rsidR="009962A6">
        <w:rPr>
          <w:rFonts w:ascii="Arial" w:hAnsi="Arial" w:cs="Arial"/>
          <w:noProof/>
          <w:sz w:val="22"/>
          <w:szCs w:val="22"/>
        </w:rPr>
        <w:t>assword</w:t>
      </w:r>
      <w:r w:rsidRPr="00CA5D44">
        <w:rPr>
          <w:rFonts w:ascii="Arial" w:hAnsi="Arial" w:cs="Arial"/>
          <w:noProof/>
          <w:sz w:val="22"/>
          <w:szCs w:val="22"/>
        </w:rPr>
        <w:t>” link</w:t>
      </w:r>
      <w:r w:rsidR="001A2AC2">
        <w:rPr>
          <w:rFonts w:ascii="Arial" w:hAnsi="Arial" w:cs="Arial"/>
          <w:noProof/>
          <w:sz w:val="22"/>
          <w:szCs w:val="22"/>
        </w:rPr>
        <w:t>.</w:t>
      </w:r>
    </w:p>
    <w:p w14:paraId="5E1DA0CE" w14:textId="77777777" w:rsidR="00047A30" w:rsidRDefault="00047A30" w:rsidP="001A2AC2">
      <w:pPr>
        <w:tabs>
          <w:tab w:val="center" w:pos="8010"/>
        </w:tabs>
        <w:ind w:left="1260" w:right="540"/>
        <w:rPr>
          <w:rFonts w:ascii="Arial" w:hAnsi="Arial" w:cs="Arial"/>
          <w:noProof/>
          <w:sz w:val="22"/>
          <w:szCs w:val="22"/>
        </w:rPr>
      </w:pPr>
    </w:p>
    <w:p w14:paraId="06CDD9D1" w14:textId="146D7AEA" w:rsidR="00511F3E" w:rsidRDefault="00C979CD" w:rsidP="00C979CD">
      <w:pPr>
        <w:ind w:left="720"/>
        <w:rPr>
          <w:noProof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75648" behindDoc="0" locked="0" layoutInCell="1" allowOverlap="1" wp14:anchorId="13758E1E" wp14:editId="448677B6">
                <wp:simplePos x="0" y="0"/>
                <wp:positionH relativeFrom="column">
                  <wp:posOffset>1642311</wp:posOffset>
                </wp:positionH>
                <wp:positionV relativeFrom="paragraph">
                  <wp:posOffset>1152190</wp:posOffset>
                </wp:positionV>
                <wp:extent cx="533400" cy="97155"/>
                <wp:effectExtent l="0" t="0" r="19050" b="17145"/>
                <wp:wrapNone/>
                <wp:docPr id="224" name="Rectangle 22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33400" cy="97155"/>
                        </a:xfrm>
                        <a:prstGeom prst="rect">
                          <a:avLst/>
                        </a:prstGeom>
                        <a:noFill/>
                        <a:ln w="19050">
                          <a:solidFill>
                            <a:srgbClr val="EC008B"/>
                          </a:solidFill>
                        </a:ln>
                        <a:effectLst/>
                      </wps:spPr>
                      <wps:style>
                        <a:lnRef idx="1">
                          <a:schemeClr val="accent1"/>
                        </a:lnRef>
                        <a:fillRef idx="3">
                          <a:schemeClr val="accent1"/>
                        </a:fillRef>
                        <a:effectRef idx="2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7A36DB9D" id="Rectangle 224" o:spid="_x0000_s1026" style="position:absolute;margin-left:129.3pt;margin-top:90.7pt;width:42pt;height:7.65pt;z-index:25167564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wq/miQIAAHwFAAAOAAAAZHJzL2Uyb0RvYy54bWysVN1P2zAQf5+0/8Hy+0hS2gERKerKmCYh&#10;QMDEs+vYrSXH59lu0+6v5+ykacWQkKa9JHe+331/XF5tG002wnkFpqLFSU6JMBxqZZYV/fV88+Wc&#10;Eh+YqZkGIyq6E55eTT9/umxtKUawAl0LR9CI8WVrK7oKwZZZ5vlKNMyfgBUGhRJcwwKybpnVjrVo&#10;vdHZKM+/Zi242jrgwnt8ve6EdJrsSyl4uJfSi0B0RTG2kL4ufRfxm00vWbl0zK4U78Ng/xBFw5RB&#10;p4OpaxYYWTv1l6lGcQceZDjh0GQgpeIi5YDZFPmbbJ5WzIqUCxbH26FM/v+Z5XebB0dUXdHRaEyJ&#10;YQ026RHLxsxSCxIfsUSt9SUin+yD6zmPZMx3K10T/5gJ2aay7oayim0gHB8np6fjHIvPUXRxVkwm&#10;0WR20LXOhx8CGhKJijr0nmrJNrc+dNA9JLoycKO0xndWakNanLqLfJInDQ9a1VEahd4tF3PtyIZh&#10;77/P8/z8W+/4CIZhaBPRIg1L7zDm22WYqLDTonP3KCQWC3MqOn9xTMXghHEuTCh6L9ogOqpJDGhQ&#10;PP1YsccfohqURx8rd3nsPYMJg3KjDLj3DOghZNnhsTtHeUdyAfUO58RBt0De8huFzbplPjwwhxuD&#10;7cUrEO7xIzVgU6CnKFmB+/Pee8TjIKOUkhY3sKL+95o5QYn+aXDEL4rxOK5sYsaTsxEy7liyOJaY&#10;dTMHbHSB98byREZ80HtSOmhe8FjMolcUMcPRd0V5cHtmHrrLgOeGi9kswXBNLQu35snyfdfjMD5v&#10;X5iz/cQGnPQ72G8rK98MboeN7TQwWweQKk31oa59vXHF01705yjekGM+oQ5Hc/oKAAD//wMAUEsD&#10;BBQABgAIAAAAIQChqkL44AAAAAsBAAAPAAAAZHJzL2Rvd25yZXYueG1sTI/BTsMwEETvSPyDtUjc&#10;qNO0hBDiVBUSlyoHKFTi6DpLEhGvI9tpw9+znOhxZ55mZ8rNbAdxQh96RwqWiwQEknFNT62Cj/eX&#10;uxxEiJoaPThCBT8YYFNdX5W6aNyZ3vC0j63gEAqFVtDFOBZSBtOh1WHhRiT2vpy3OvLpW9l4feZw&#10;O8g0STJpdU/8odMjPndovveTVRCS7TTWh94cVq+m9r7efbp2p9Ttzbx9AhFxjv8w/NXn6lBxp6Ob&#10;qAliUJDe5xmjbOTLNQgmVuuUlSMrj9kDyKqUlxuqXwAAAP//AwBQSwECLQAUAAYACAAAACEAtoM4&#10;kv4AAADhAQAAEwAAAAAAAAAAAAAAAAAAAAAAW0NvbnRlbnRfVHlwZXNdLnhtbFBLAQItABQABgAI&#10;AAAAIQA4/SH/1gAAAJQBAAALAAAAAAAAAAAAAAAAAC8BAABfcmVscy8ucmVsc1BLAQItABQABgAI&#10;AAAAIQAvwq/miQIAAHwFAAAOAAAAAAAAAAAAAAAAAC4CAABkcnMvZTJvRG9jLnhtbFBLAQItABQA&#10;BgAIAAAAIQChqkL44AAAAAsBAAAPAAAAAAAAAAAAAAAAAOMEAABkcnMvZG93bnJldi54bWxQSwUG&#10;AAAAAAQABADzAAAA8AUAAAAA&#10;" filled="f" strokecolor="#ec008b" strokeweight="1.5pt"/>
            </w:pict>
          </mc:Fallback>
        </mc:AlternateContent>
      </w:r>
      <w:r>
        <w:rPr>
          <w:noProof/>
        </w:rPr>
        <w:drawing>
          <wp:inline distT="0" distB="0" distL="0" distR="0" wp14:anchorId="1AD1AED6" wp14:editId="0E18C092">
            <wp:extent cx="2993104" cy="1564105"/>
            <wp:effectExtent l="0" t="0" r="0" b="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0"/>
                    <a:stretch>
                      <a:fillRect/>
                    </a:stretch>
                  </pic:blipFill>
                  <pic:spPr>
                    <a:xfrm>
                      <a:off x="0" y="0"/>
                      <a:ext cx="3005101" cy="157037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2A09C9B" w14:textId="67467117" w:rsidR="00BC0FE1" w:rsidRDefault="00C979CD" w:rsidP="00511F3E">
      <w:pPr>
        <w:ind w:left="540"/>
        <w:rPr>
          <w:noProof/>
        </w:rPr>
      </w:pPr>
      <w:r>
        <w:rPr>
          <w:rFonts w:ascii="Arial" w:hAnsi="Arial" w:cs="Arial"/>
          <w:noProof/>
          <w:sz w:val="22"/>
          <w:szCs w:val="22"/>
        </w:rPr>
        <w:drawing>
          <wp:anchor distT="0" distB="0" distL="114300" distR="114300" simplePos="0" relativeHeight="251670528" behindDoc="0" locked="0" layoutInCell="1" allowOverlap="1" wp14:anchorId="52253179" wp14:editId="386038E5">
            <wp:simplePos x="0" y="0"/>
            <wp:positionH relativeFrom="column">
              <wp:posOffset>93980</wp:posOffset>
            </wp:positionH>
            <wp:positionV relativeFrom="paragraph">
              <wp:posOffset>14037</wp:posOffset>
            </wp:positionV>
            <wp:extent cx="541655" cy="541655"/>
            <wp:effectExtent l="0" t="0" r="0" b="0"/>
            <wp:wrapSquare wrapText="bothSides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Number2.png"/>
                    <pic:cNvPicPr/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1655" cy="54165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0A81A2A9" w14:textId="731884EE" w:rsidR="009962A6" w:rsidRDefault="00511F3E" w:rsidP="00B366D5">
      <w:pPr>
        <w:ind w:left="54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Enter the email address associated with your Girl Scout’s </w:t>
      </w:r>
      <w:r w:rsidR="009962A6">
        <w:rPr>
          <w:rFonts w:ascii="Arial" w:hAnsi="Arial" w:cs="Arial"/>
          <w:sz w:val="22"/>
          <w:szCs w:val="22"/>
        </w:rPr>
        <w:t xml:space="preserve">Digital </w:t>
      </w:r>
      <w:proofErr w:type="spellStart"/>
      <w:r w:rsidR="009962A6">
        <w:rPr>
          <w:rFonts w:ascii="Arial" w:hAnsi="Arial" w:cs="Arial"/>
          <w:sz w:val="22"/>
          <w:szCs w:val="22"/>
        </w:rPr>
        <w:t>Cookie</w:t>
      </w:r>
      <w:r w:rsidR="009962A6" w:rsidRPr="009962A6">
        <w:rPr>
          <w:rFonts w:ascii="Arial" w:hAnsi="Arial" w:cs="Arial"/>
          <w:sz w:val="22"/>
          <w:szCs w:val="22"/>
          <w:vertAlign w:val="superscript"/>
        </w:rPr>
        <w:t>TM</w:t>
      </w:r>
      <w:proofErr w:type="spellEnd"/>
      <w:r w:rsidR="009962A6">
        <w:rPr>
          <w:rFonts w:ascii="Arial" w:hAnsi="Arial" w:cs="Arial"/>
          <w:sz w:val="22"/>
          <w:szCs w:val="22"/>
        </w:rPr>
        <w:t xml:space="preserve"> </w:t>
      </w:r>
      <w:r>
        <w:rPr>
          <w:rFonts w:ascii="Arial" w:hAnsi="Arial" w:cs="Arial"/>
          <w:sz w:val="22"/>
          <w:szCs w:val="22"/>
        </w:rPr>
        <w:t>registration.</w:t>
      </w:r>
    </w:p>
    <w:p w14:paraId="6C400518" w14:textId="11EE23AB" w:rsidR="00511F3E" w:rsidRDefault="00C979CD" w:rsidP="009962A6">
      <w:pPr>
        <w:ind w:left="72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1312" behindDoc="0" locked="0" layoutInCell="1" allowOverlap="1" wp14:anchorId="56CF485B" wp14:editId="4F1D15CA">
                <wp:simplePos x="0" y="0"/>
                <wp:positionH relativeFrom="margin">
                  <wp:posOffset>1004270</wp:posOffset>
                </wp:positionH>
                <wp:positionV relativeFrom="paragraph">
                  <wp:posOffset>736366</wp:posOffset>
                </wp:positionV>
                <wp:extent cx="419100" cy="238125"/>
                <wp:effectExtent l="0" t="0" r="0" b="9525"/>
                <wp:wrapNone/>
                <wp:docPr id="248" name="Right Arrow 2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419100" cy="238125"/>
                        </a:xfrm>
                        <a:prstGeom prst="rightArrow">
                          <a:avLst/>
                        </a:prstGeom>
                        <a:solidFill>
                          <a:srgbClr val="EC008B"/>
                        </a:solidFill>
                        <a:ln w="9525" cap="flat" cmpd="sng" algn="ctr">
                          <a:noFill/>
                          <a:prstDash val="solid"/>
                        </a:ln>
                        <a:effectLst/>
                      </wps:spPr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227AA4E1" id="_x0000_t13" coordsize="21600,21600" o:spt="13" adj="16200,5400" path="m@0,l@0@1,0@1,0@2@0@2@0,21600,21600,10800xe">
                <v:stroke joinstyle="miter"/>
                <v:formulas>
                  <v:f eqn="val #0"/>
                  <v:f eqn="val #1"/>
                  <v:f eqn="sum height 0 #1"/>
                  <v:f eqn="sum 10800 0 #1"/>
                  <v:f eqn="sum width 0 #0"/>
                  <v:f eqn="prod @4 @3 10800"/>
                  <v:f eqn="sum width 0 @5"/>
                </v:formulas>
                <v:path o:connecttype="custom" o:connectlocs="@0,0;0,10800;@0,21600;21600,10800" o:connectangles="270,180,90,0" textboxrect="0,@1,@6,@2"/>
                <v:handles>
                  <v:h position="#0,#1" xrange="0,21600" yrange="0,10800"/>
                </v:handles>
              </v:shapetype>
              <v:shape id="Right Arrow 248" o:spid="_x0000_s1026" type="#_x0000_t13" style="position:absolute;margin-left:79.1pt;margin-top:58pt;width:33pt;height:18.75pt;z-index:25166131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rJQVYQIAALsEAAAOAAAAZHJzL2Uyb0RvYy54bWysVE1v2zAMvQ/YfxB0X+1k6dYadYosXYcB&#10;RVusHXpmZPkDkEWNUuJ0v36U7LRdt9Owi0KKNB/59Jiz831vxE6T79CWcnaUS6GtwqqzTSm/31++&#10;O5HCB7AVGLS6lI/ay/Pl2zdngyv0HFs0lSbBRawvBlfKNgRXZJlXre7BH6HTloM1Ug+BXWqyimDg&#10;6r3J5nn+IRuQKkeotPd8ezEG5TLVr2utwk1dex2EKSX3FtJJ6dzEM1ueQdEQuLZTUxvwD1300FkG&#10;fSp1AQHElro/SvWdIvRYhyOFfYZ13SmdZuBpZvmrae5acDrNwuR490ST/39l1fXulkRXlXK+4Key&#10;0PMjfeuaNogVEQ4iXjNJg/MF5965W5o8z2aceF9TH395FrFPxD4+Eav3QSi+XMxOZznTrzg0f38y&#10;mx/Hmtnzx458+KKxF9EoJcUGEn4iFXZXPowfHBIjokfTVZedMcmhZrM2JHbAL/15necnnyaM39KM&#10;FUMpT4+5A6GABVcbCGz2jinwtpECTMNKVoEStMUIwNhQROgL8O0IkapOCMbGuE5ymzqNfI0MRWuD&#10;1SPTTDjqzzt12XG1K/DhFogFx9zwEoUbPmqD3CFOlhQt0s+/3cd81gFHpRhYwNz+jy2QlsJ8tayQ&#10;09liERWfnMXxxzk79DKyeRmx236NzNyM19WpZMb8YA5mTdg/8K6tIiqHwCrGHomanHUYF4u3VenV&#10;KqWxyh2EK3vnVCx+4PF+/wDkptcOLJNrPIgdilfPPebGLy2utgHrLmnhmVdWUnR4Q5Kmpm2OK/jS&#10;T1nP/znLXwAAAP//AwBQSwMEFAAGAAgAAAAhADX91UzdAAAACwEAAA8AAABkcnMvZG93bnJldi54&#10;bWxMT8tOwzAQvCP1H6xF4oJaJ4E+FOJUFRKiEidC6dmNt0lEvI5iJw1/z/ZEbzs7o3lk28m2YsTe&#10;N44UxIsIBFLpTEOVgsPX23wDwgdNRreOUMEvetjms7tMp8Zd6BPHIlSCTcinWkEdQpdK6csarfYL&#10;1yExd3a91YFhX0nT6wub21YmUbSSVjfECbXu8LXG8qcYLOdOax9/H9+r43o8DwXK/eNHuVfq4X7a&#10;vYAIOIV/MVzrc3XIudPJDWS8aBkvNwlL+YhXPIoVSfLMn9OVelqCzDN5uyH/AwAA//8DAFBLAQIt&#10;ABQABgAIAAAAIQC2gziS/gAAAOEBAAATAAAAAAAAAAAAAAAAAAAAAABbQ29udGVudF9UeXBlc10u&#10;eG1sUEsBAi0AFAAGAAgAAAAhADj9If/WAAAAlAEAAAsAAAAAAAAAAAAAAAAALwEAAF9yZWxzLy5y&#10;ZWxzUEsBAi0AFAAGAAgAAAAhAImslBVhAgAAuwQAAA4AAAAAAAAAAAAAAAAALgIAAGRycy9lMm9E&#10;b2MueG1sUEsBAi0AFAAGAAgAAAAhADX91UzdAAAACwEAAA8AAAAAAAAAAAAAAAAAuwQAAGRycy9k&#10;b3ducmV2LnhtbFBLBQYAAAAABAAEAPMAAADFBQAAAAA=&#10;" adj="15464" fillcolor="#ec008b" stroked="f"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7EA25CA9" wp14:editId="77DB02BA">
            <wp:extent cx="3458084" cy="1780673"/>
            <wp:effectExtent l="0" t="0" r="9525" b="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2"/>
                    <a:stretch>
                      <a:fillRect/>
                    </a:stretch>
                  </pic:blipFill>
                  <pic:spPr>
                    <a:xfrm>
                      <a:off x="0" y="0"/>
                      <a:ext cx="3468707" cy="178614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7FA5AA8" w14:textId="5B2CC081" w:rsidR="00511F3E" w:rsidRDefault="001A2AC2" w:rsidP="00511F3E">
      <w:pPr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w:drawing>
          <wp:anchor distT="0" distB="0" distL="114300" distR="114300" simplePos="0" relativeHeight="251671552" behindDoc="0" locked="0" layoutInCell="1" allowOverlap="1" wp14:anchorId="4F8A6A46" wp14:editId="30473485">
            <wp:simplePos x="0" y="0"/>
            <wp:positionH relativeFrom="column">
              <wp:posOffset>-474436</wp:posOffset>
            </wp:positionH>
            <wp:positionV relativeFrom="paragraph">
              <wp:posOffset>14514</wp:posOffset>
            </wp:positionV>
            <wp:extent cx="541655" cy="541655"/>
            <wp:effectExtent l="0" t="0" r="0" b="0"/>
            <wp:wrapSquare wrapText="bothSides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Number3.png"/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1655" cy="54165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511F3E">
        <w:rPr>
          <w:rFonts w:ascii="Arial" w:hAnsi="Arial" w:cs="Arial"/>
          <w:sz w:val="22"/>
          <w:szCs w:val="22"/>
        </w:rPr>
        <w:t xml:space="preserve">You will be sent an email with the subject: </w:t>
      </w:r>
      <w:r w:rsidR="00511F3E" w:rsidRPr="009E5596">
        <w:rPr>
          <w:rFonts w:ascii="Arial" w:hAnsi="Arial" w:cs="Arial"/>
          <w:sz w:val="22"/>
          <w:szCs w:val="22"/>
        </w:rPr>
        <w:t>“Your Digital Cookie password</w:t>
      </w:r>
      <w:r w:rsidR="00B366D5">
        <w:rPr>
          <w:rFonts w:ascii="Arial" w:hAnsi="Arial" w:cs="Arial"/>
          <w:sz w:val="22"/>
          <w:szCs w:val="22"/>
        </w:rPr>
        <w:t xml:space="preserve"> change</w:t>
      </w:r>
      <w:r w:rsidR="00511F3E" w:rsidRPr="009E5596">
        <w:rPr>
          <w:rFonts w:ascii="Arial" w:hAnsi="Arial" w:cs="Arial"/>
          <w:sz w:val="22"/>
          <w:szCs w:val="22"/>
        </w:rPr>
        <w:t>”</w:t>
      </w:r>
      <w:r w:rsidR="00511F3E">
        <w:rPr>
          <w:rFonts w:ascii="Arial" w:hAnsi="Arial" w:cs="Arial"/>
          <w:sz w:val="22"/>
          <w:szCs w:val="22"/>
        </w:rPr>
        <w:t xml:space="preserve"> from </w:t>
      </w:r>
      <w:r w:rsidRPr="00961995">
        <w:rPr>
          <w:rFonts w:ascii="Arial" w:hAnsi="Arial" w:cs="Arial"/>
          <w:noProof/>
          <w:sz w:val="22"/>
          <w:szCs w:val="22"/>
        </w:rPr>
        <w:t>“Girl Scout Cookie</w:t>
      </w:r>
      <w:r w:rsidR="002407D6">
        <w:rPr>
          <w:rFonts w:ascii="Arial" w:hAnsi="Arial" w:cs="Arial"/>
          <w:noProof/>
          <w:sz w:val="22"/>
          <w:szCs w:val="22"/>
        </w:rPr>
        <w:t>s</w:t>
      </w:r>
      <w:r w:rsidRPr="00961995">
        <w:rPr>
          <w:rFonts w:ascii="Arial" w:hAnsi="Arial" w:cs="Arial"/>
          <w:noProof/>
          <w:sz w:val="22"/>
          <w:szCs w:val="22"/>
        </w:rPr>
        <w:t xml:space="preserve">” </w:t>
      </w:r>
      <w:r>
        <w:rPr>
          <w:rFonts w:ascii="Arial" w:hAnsi="Arial" w:cs="Arial"/>
          <w:noProof/>
          <w:sz w:val="22"/>
          <w:szCs w:val="22"/>
        </w:rPr>
        <w:t>(</w:t>
      </w:r>
      <w:hyperlink r:id="rId14" w:history="1">
        <w:r w:rsidRPr="00953CD3">
          <w:rPr>
            <w:rFonts w:ascii="Arial" w:eastAsia="Times New Roman" w:hAnsi="Arial" w:cs="Arial"/>
            <w:color w:val="00B050"/>
            <w:sz w:val="22"/>
            <w:szCs w:val="22"/>
            <w:u w:val="single"/>
          </w:rPr>
          <w:t>email@email.girlscouts.org</w:t>
        </w:r>
      </w:hyperlink>
      <w:r>
        <w:rPr>
          <w:rFonts w:ascii="Arial" w:hAnsi="Arial" w:cs="Arial"/>
          <w:noProof/>
          <w:sz w:val="22"/>
          <w:szCs w:val="22"/>
        </w:rPr>
        <w:t xml:space="preserve">) </w:t>
      </w:r>
      <w:r w:rsidR="00511F3E">
        <w:rPr>
          <w:rFonts w:ascii="Arial" w:hAnsi="Arial" w:cs="Arial"/>
          <w:sz w:val="22"/>
          <w:szCs w:val="22"/>
        </w:rPr>
        <w:t xml:space="preserve">in about 15 minutes. Check </w:t>
      </w:r>
      <w:r w:rsidR="0017424D">
        <w:rPr>
          <w:rFonts w:ascii="Arial" w:hAnsi="Arial" w:cs="Arial"/>
          <w:sz w:val="22"/>
          <w:szCs w:val="22"/>
        </w:rPr>
        <w:t xml:space="preserve">your junk/spam/promotions if you don’t receive it </w:t>
      </w:r>
      <w:r w:rsidR="00511F3E">
        <w:rPr>
          <w:rFonts w:ascii="Arial" w:hAnsi="Arial" w:cs="Arial"/>
          <w:sz w:val="22"/>
          <w:szCs w:val="22"/>
        </w:rPr>
        <w:t xml:space="preserve">and be sure to add </w:t>
      </w:r>
      <w:hyperlink r:id="rId15" w:history="1">
        <w:r w:rsidRPr="00953CD3">
          <w:rPr>
            <w:rFonts w:ascii="Arial" w:eastAsia="Times New Roman" w:hAnsi="Arial" w:cs="Arial"/>
            <w:color w:val="00B050"/>
            <w:sz w:val="22"/>
            <w:szCs w:val="22"/>
            <w:u w:val="single"/>
          </w:rPr>
          <w:t>email@email.girlscouts.org</w:t>
        </w:r>
      </w:hyperlink>
      <w:r>
        <w:rPr>
          <w:rFonts w:ascii="Arial" w:eastAsia="Times New Roman" w:hAnsi="Arial" w:cs="Arial"/>
          <w:color w:val="00B050"/>
          <w:sz w:val="22"/>
          <w:szCs w:val="22"/>
          <w:u w:val="single"/>
        </w:rPr>
        <w:t xml:space="preserve"> </w:t>
      </w:r>
      <w:r w:rsidR="00511F3E">
        <w:rPr>
          <w:rFonts w:ascii="Arial" w:hAnsi="Arial" w:cs="Arial"/>
          <w:sz w:val="22"/>
          <w:szCs w:val="22"/>
        </w:rPr>
        <w:t>to your “safe sender” list.</w:t>
      </w:r>
    </w:p>
    <w:p w14:paraId="64BAFBAE" w14:textId="38E29C8D" w:rsidR="00511F3E" w:rsidRDefault="00511F3E" w:rsidP="00B366D5">
      <w:pPr>
        <w:ind w:firstLine="36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Click on the most recent email you received if you have requested multiples.</w:t>
      </w:r>
    </w:p>
    <w:p w14:paraId="74564110" w14:textId="1AAD9701" w:rsidR="00511F3E" w:rsidRDefault="00511F3E" w:rsidP="00511F3E">
      <w:pPr>
        <w:rPr>
          <w:rFonts w:ascii="Arial" w:hAnsi="Arial" w:cs="Arial"/>
          <w:sz w:val="22"/>
          <w:szCs w:val="22"/>
        </w:rPr>
      </w:pPr>
    </w:p>
    <w:p w14:paraId="2C0AF082" w14:textId="508F9C05" w:rsidR="00511F3E" w:rsidRDefault="00DB6380" w:rsidP="001A2AC2">
      <w:pPr>
        <w:ind w:left="36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Open the email and click on the “Reset” link.</w:t>
      </w:r>
    </w:p>
    <w:p w14:paraId="60D935CA" w14:textId="77777777" w:rsidR="00B366D5" w:rsidRDefault="00B366D5" w:rsidP="001A2AC2">
      <w:pPr>
        <w:ind w:left="360"/>
        <w:rPr>
          <w:rFonts w:ascii="Arial" w:hAnsi="Arial" w:cs="Arial"/>
          <w:sz w:val="22"/>
          <w:szCs w:val="22"/>
        </w:rPr>
      </w:pPr>
    </w:p>
    <w:p w14:paraId="07F1622C" w14:textId="766A5685" w:rsidR="00B366D5" w:rsidRDefault="00B366D5" w:rsidP="00B366D5">
      <w:pPr>
        <w:ind w:left="216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86912" behindDoc="0" locked="0" layoutInCell="1" allowOverlap="1" wp14:anchorId="68863283" wp14:editId="37D7C80A">
                <wp:simplePos x="0" y="0"/>
                <wp:positionH relativeFrom="margin">
                  <wp:posOffset>1162191</wp:posOffset>
                </wp:positionH>
                <wp:positionV relativeFrom="paragraph">
                  <wp:posOffset>989823</wp:posOffset>
                </wp:positionV>
                <wp:extent cx="272345" cy="125236"/>
                <wp:effectExtent l="0" t="0" r="0" b="8255"/>
                <wp:wrapNone/>
                <wp:docPr id="24" name="Right Arrow 2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72345" cy="125236"/>
                        </a:xfrm>
                        <a:prstGeom prst="rightArrow">
                          <a:avLst/>
                        </a:prstGeom>
                        <a:solidFill>
                          <a:srgbClr val="EC008B"/>
                        </a:solidFill>
                        <a:ln w="9525" cap="flat" cmpd="sng" algn="ctr">
                          <a:noFill/>
                          <a:prstDash val="solid"/>
                        </a:ln>
                        <a:effectLst/>
                      </wps:spPr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7CA9CB0" id="Right Arrow 24" o:spid="_x0000_s1026" type="#_x0000_t13" style="position:absolute;margin-left:91.5pt;margin-top:77.95pt;width:21.45pt;height:9.85pt;z-index:25168691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l2ZgYAIAALkEAAAOAAAAZHJzL2Uyb0RvYy54bWysVMFu2zAMvQ/YPwi6r07cpGuNOkWWrsOA&#10;oi3WDj0zshwbkEWNUuJ0Xz9Kdtqu22nYRSFFmo98esz5xb4zYqfJt2hLOT2aSKGtwqq1m1J+f7j6&#10;cCqFD2ArMGh1KZ+0lxeL9+/Oe1foHBs0lSbBRawvelfKJgRXZJlXje7AH6HTloM1UgeBXdpkFUHP&#10;1TuT5ZPJSdYjVY5Qae/59nIIykWqX9dahdu69joIU0ruLaST0rmOZ7Y4h2JD4JpWjW3AP3TRQWsZ&#10;9LnUJQQQW2r/KNW1itBjHY4UdhnWdat0moGnmU7eTHPfgNNpFibHu2ea/P8rq252dyTaqpT5TAoL&#10;Hb/Rt3bTBLEkwl7wLVPUO19w5r27o9HzbMZ59zV18ZcnEftE69MzrXofhOLL/GN+PJtLoTg0zef5&#10;8Umsmb187MiHLxo7EY1SUsRP8IlS2F37MHxwSIyIHk1bXbXGJIc265UhsQN+58+ryeT004jxW5qx&#10;oi/l2TyP3QDLrTYQ2OwcE+DtRgowG9axCpSgLUYAxoYiQl+CbwaIVHVEMDbGdRLb2Gnka2AoWmus&#10;nphkwkF93qmrlqtdgw93QCw3FiavULjlozbIHeJoSdEg/fzbfcxnFXBUip7ly+3/2AJpKcxXy/o4&#10;m85mUe/Jmc0/5uzQ68j6dcRuuxUyc1NeVqeSGfODOZg1YffIm7aMqBwCqxh7IGp0VmFYK95VpZfL&#10;lMYadxCu7b1TsfiBx4f9I5AbXzuwTG7wIHUo3jz3kBu/tLjcBqzbpIUXXllJ0eH9SJoadzku4Gs/&#10;Zb384yx+AQAA//8DAFBLAwQUAAYACAAAACEALDhgt94AAAALAQAADwAAAGRycy9kb3ducmV2Lnht&#10;bExPXU+DQBB8N/E/XNbEF2MPMVREjsY0MfqgMdav1y1sgcjtEe5K4d+7fdK3mZ3J7Ey+mmynRhp8&#10;69jA1SICRVy6quXawMf7w2UKygfkCjvHZGAmD6vi9CTHrHIHfqNxE2olIewzNNCE0Gda+7Ihi37h&#10;emLRdm6wGIQOta4GPEi47XQcRUttsWX50GBP64bKn83eGnh9GfkC08/v3dPX7HleP9pnYmPOz6b7&#10;O1CBpvBnhmN9qQ6FdNq6PVdedcLTa9kSBCTJLShxxPERbOVykyxBF7n+v6H4BQAA//8DAFBLAQIt&#10;ABQABgAIAAAAIQC2gziS/gAAAOEBAAATAAAAAAAAAAAAAAAAAAAAAABbQ29udGVudF9UeXBlc10u&#10;eG1sUEsBAi0AFAAGAAgAAAAhADj9If/WAAAAlAEAAAsAAAAAAAAAAAAAAAAALwEAAF9yZWxzLy5y&#10;ZWxzUEsBAi0AFAAGAAgAAAAhAM2XZmBgAgAAuQQAAA4AAAAAAAAAAAAAAAAALgIAAGRycy9lMm9E&#10;b2MueG1sUEsBAi0AFAAGAAgAAAAhACw4YLfeAAAACwEAAA8AAAAAAAAAAAAAAAAAugQAAGRycy9k&#10;b3ducmV2LnhtbFBLBQYAAAAABAAEAPMAAADFBQAAAAA=&#10;" adj="16634" fillcolor="#ec008b" stroked="f"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6210ABD3" wp14:editId="405D08EE">
            <wp:extent cx="1492185" cy="1378527"/>
            <wp:effectExtent l="0" t="0" r="0" b="0"/>
            <wp:docPr id="19" name="Picture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6"/>
                    <a:stretch>
                      <a:fillRect/>
                    </a:stretch>
                  </pic:blipFill>
                  <pic:spPr>
                    <a:xfrm>
                      <a:off x="0" y="0"/>
                      <a:ext cx="1511900" cy="139674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9AE9760" w14:textId="169D0C9A" w:rsidR="00511F3E" w:rsidRDefault="00B366D5" w:rsidP="00B85C3C">
      <w:pPr>
        <w:ind w:left="72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w:lastRenderedPageBreak/>
        <w:drawing>
          <wp:anchor distT="0" distB="0" distL="114300" distR="114300" simplePos="0" relativeHeight="251672576" behindDoc="0" locked="0" layoutInCell="1" allowOverlap="1" wp14:anchorId="6D0F7F12" wp14:editId="3A0D7C60">
            <wp:simplePos x="0" y="0"/>
            <wp:positionH relativeFrom="column">
              <wp:posOffset>-187463</wp:posOffset>
            </wp:positionH>
            <wp:positionV relativeFrom="paragraph">
              <wp:posOffset>524</wp:posOffset>
            </wp:positionV>
            <wp:extent cx="541655" cy="541655"/>
            <wp:effectExtent l="0" t="0" r="0" b="0"/>
            <wp:wrapSquare wrapText="bothSides"/>
            <wp:docPr id="17" name="Picture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Number4.png"/>
                    <pic:cNvPicPr/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1655" cy="54165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511F3E">
        <w:rPr>
          <w:rFonts w:ascii="Arial" w:hAnsi="Arial" w:cs="Arial"/>
          <w:sz w:val="22"/>
          <w:szCs w:val="22"/>
        </w:rPr>
        <w:t xml:space="preserve">You will be taken to a page to reset your password. </w:t>
      </w:r>
    </w:p>
    <w:p w14:paraId="4C5C9D30" w14:textId="77777777" w:rsidR="00C979CD" w:rsidRDefault="00C979CD" w:rsidP="00511F3E">
      <w:pPr>
        <w:rPr>
          <w:rFonts w:ascii="Arial" w:hAnsi="Arial" w:cs="Arial"/>
          <w:sz w:val="22"/>
          <w:szCs w:val="22"/>
        </w:rPr>
      </w:pPr>
    </w:p>
    <w:p w14:paraId="19F22102" w14:textId="57E3710E" w:rsidR="00511F3E" w:rsidRDefault="00B85C3C" w:rsidP="00B85C3C">
      <w:pPr>
        <w:ind w:left="144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79744" behindDoc="0" locked="0" layoutInCell="1" allowOverlap="1" wp14:anchorId="43E098F7" wp14:editId="625E0C14">
                <wp:simplePos x="0" y="0"/>
                <wp:positionH relativeFrom="column">
                  <wp:posOffset>3156833</wp:posOffset>
                </wp:positionH>
                <wp:positionV relativeFrom="paragraph">
                  <wp:posOffset>188236</wp:posOffset>
                </wp:positionV>
                <wp:extent cx="965887" cy="683740"/>
                <wp:effectExtent l="0" t="0" r="24765" b="21590"/>
                <wp:wrapNone/>
                <wp:docPr id="228" name="Rectangle 22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965887" cy="683740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85000"/>
                          </a:schemeClr>
                        </a:solidFill>
                        <a:ln w="15875">
                          <a:solidFill>
                            <a:srgbClr val="EC008B"/>
                          </a:solidFill>
                        </a:ln>
                        <a:effectLst/>
                      </wps:spPr>
                      <wps:style>
                        <a:lnRef idx="1">
                          <a:schemeClr val="accent1"/>
                        </a:lnRef>
                        <a:fillRef idx="3">
                          <a:schemeClr val="accent1"/>
                        </a:fillRef>
                        <a:effectRef idx="2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53E63E9C" w14:textId="150360B3" w:rsidR="001A2AC2" w:rsidRPr="001A2AC2" w:rsidRDefault="001A2AC2" w:rsidP="001A2AC2">
                            <w:pPr>
                              <w:jc w:val="center"/>
                              <w:rPr>
                                <w:rFonts w:ascii="Arial" w:hAnsi="Arial" w:cs="Arial"/>
                                <w:color w:val="000000" w:themeColor="text1"/>
                                <w:sz w:val="22"/>
                                <w:szCs w:val="22"/>
                              </w:rPr>
                            </w:pPr>
                            <w:r w:rsidRPr="001A2AC2">
                              <w:rPr>
                                <w:rFonts w:ascii="Arial" w:hAnsi="Arial" w:cs="Arial"/>
                                <w:color w:val="000000" w:themeColor="text1"/>
                                <w:sz w:val="22"/>
                                <w:szCs w:val="22"/>
                              </w:rPr>
                              <w:t>Enter your new password</w:t>
                            </w:r>
                            <w:r w:rsidR="0017424D">
                              <w:rPr>
                                <w:rFonts w:ascii="Arial" w:hAnsi="Arial" w:cs="Arial"/>
                                <w:color w:val="000000" w:themeColor="text1"/>
                                <w:sz w:val="22"/>
                                <w:szCs w:val="22"/>
                              </w:rPr>
                              <w:t>.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43E098F7" id="Rectangle 228" o:spid="_x0000_s1026" style="position:absolute;left:0;text-align:left;margin-left:248.55pt;margin-top:14.8pt;width:76.05pt;height:53.85pt;z-index:25167974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y+0NtAIAANQFAAAOAAAAZHJzL2Uyb0RvYy54bWysVN9P2zAQfp+0/8Hy+0haKA0VKerKmCYx&#10;QMDEs+vYbSTb59lu0+6v39lJQ8uQJk17SXy+7359vrvLq61WZCOcr8GUdHCSUyIMh6o2y5L+eL75&#10;VFDiAzMVU2BESXfC06vpxw+XjZ2IIaxAVcIRdGL8pLElXYVgJ1nm+Upo5k/ACoNKCU6zgKJbZpVj&#10;DXrXKhvm+XnWgKusAy68x9vrVkmnyb+Ugod7Kb0IRJUUcwvp69J3Eb/Z9JJNlo7ZVc27NNg/ZKFZ&#10;bTBo7+qaBUbWrv7Dla65Aw8ynHDQGUhZc5FqwGoG+ZtqnlbMilQLkuNtT5P/f2753ebBkboq6XCI&#10;T2WYxkd6RNqYWSpB4iVS1Fg/QeSTfXCd5PEY691Kp+MfKyHbROuup1VsA+F4eXE+KooxJRxV58Xp&#10;+CzRnr0aW+fDVwGaxENJHYZPZLLNrQ8YEKF7SIzlQdXVTa1UEmKniLlyZMPwjRfLQTJVa/0dqvau&#10;GOX5PmRqrAhPXo88KUMabOFRMR4lF0dK75aLPsiXeZ4XnyMxmNkBDCVlYlIidV6XfCSvpSudwk6J&#10;iFHmUUhkHglqU+5Ta7NmnAsTBl2UhI5mEuvuDU/bRI8pODbs8K9Z9cbDvxu3daBFigwm9Ma6NuDe&#10;c6D6lGWLR5IO6o7HsF1suzZaQLXD/nPQDqa3/KbGHrhlPjwwh5OIM4vbJdzjRyrA94HuRMkK3K/3&#10;7iMeBwS1lDQ42SX1P9fMCUrUN4OjczE4ww4kIQlno/EQBXeoWRxqzFrPARtrgHvM8nSM+KD2R+lA&#10;v+ASmsWoqGKGY+yS8uD2wjy0GwfXGBezWYLh+FsWbs2T5fsGiD3+vH1hznaDEHCC7mC/BdjkzTy0&#10;2Pg0BmbrALJOwxIpbnntqMfVkTq1W3NxNx3KCfW6jKe/AQAA//8DAFBLAwQUAAYACAAAACEA0p63&#10;8uEAAAAKAQAADwAAAGRycy9kb3ducmV2LnhtbEyPQU+DQBCF7yb+h82YeDF2KTRQkKUxJh560bRq&#10;qrctjEDcnSXstuC/dzzpcfK+vPdNuZmtEWccfe9IwXIRgUCqXdNTq+D15fF2DcIHTY02jlDBN3rY&#10;VJcXpS4aN9EOz/vQCi4hX2gFXQhDIaWvO7TaL9yAxNmnG60OfI6tbEY9cbk1Mo6iVFrdEy90esCH&#10;Duuv/ckqeB6eevcxRckhM4e1z9+3883bVqnrq/n+DkTAOfzB8KvP6lCx09GdqPHCKFjl2ZJRBXGe&#10;gmAgXeUxiCOTSZaArEr5/4XqBwAA//8DAFBLAQItABQABgAIAAAAIQC2gziS/gAAAOEBAAATAAAA&#10;AAAAAAAAAAAAAAAAAABbQ29udGVudF9UeXBlc10ueG1sUEsBAi0AFAAGAAgAAAAhADj9If/WAAAA&#10;lAEAAAsAAAAAAAAAAAAAAAAALwEAAF9yZWxzLy5yZWxzUEsBAi0AFAAGAAgAAAAhAJ/L7Q20AgAA&#10;1AUAAA4AAAAAAAAAAAAAAAAALgIAAGRycy9lMm9Eb2MueG1sUEsBAi0AFAAGAAgAAAAhANKet/Lh&#10;AAAACgEAAA8AAAAAAAAAAAAAAAAADgUAAGRycy9kb3ducmV2LnhtbFBLBQYAAAAABAAEAPMAAAAc&#10;BgAAAAA=&#10;" fillcolor="#d8d8d8 [2732]" strokecolor="#ec008b" strokeweight="1.25pt">
                <v:textbox>
                  <w:txbxContent>
                    <w:p w14:paraId="53E63E9C" w14:textId="150360B3" w:rsidR="001A2AC2" w:rsidRPr="001A2AC2" w:rsidRDefault="001A2AC2" w:rsidP="001A2AC2">
                      <w:pPr>
                        <w:jc w:val="center"/>
                        <w:rPr>
                          <w:rFonts w:ascii="Arial" w:hAnsi="Arial" w:cs="Arial"/>
                          <w:color w:val="000000" w:themeColor="text1"/>
                          <w:sz w:val="22"/>
                          <w:szCs w:val="22"/>
                        </w:rPr>
                      </w:pPr>
                      <w:r w:rsidRPr="001A2AC2">
                        <w:rPr>
                          <w:rFonts w:ascii="Arial" w:hAnsi="Arial" w:cs="Arial"/>
                          <w:color w:val="000000" w:themeColor="text1"/>
                          <w:sz w:val="22"/>
                          <w:szCs w:val="22"/>
                        </w:rPr>
                        <w:t>Enter your new password</w:t>
                      </w:r>
                      <w:r w:rsidR="0017424D">
                        <w:rPr>
                          <w:rFonts w:ascii="Arial" w:hAnsi="Arial" w:cs="Arial"/>
                          <w:color w:val="000000" w:themeColor="text1"/>
                          <w:sz w:val="22"/>
                          <w:szCs w:val="22"/>
                        </w:rPr>
                        <w:t>.</w:t>
                      </w:r>
                    </w:p>
                  </w:txbxContent>
                </v:textbox>
              </v:rect>
            </w:pict>
          </mc:Fallback>
        </mc:AlternateContent>
      </w:r>
      <w:r>
        <w:rPr>
          <w:rFonts w:ascii="Arial" w:hAnsi="Arial" w:cs="Arial"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5408" behindDoc="0" locked="0" layoutInCell="1" allowOverlap="1" wp14:anchorId="5CE11FC5" wp14:editId="4B751042">
                <wp:simplePos x="0" y="0"/>
                <wp:positionH relativeFrom="margin">
                  <wp:posOffset>2563716</wp:posOffset>
                </wp:positionH>
                <wp:positionV relativeFrom="paragraph">
                  <wp:posOffset>401734</wp:posOffset>
                </wp:positionV>
                <wp:extent cx="571500" cy="238125"/>
                <wp:effectExtent l="0" t="0" r="0" b="9525"/>
                <wp:wrapNone/>
                <wp:docPr id="22" name="Right Arrow 2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10800000">
                          <a:off x="0" y="0"/>
                          <a:ext cx="571500" cy="238125"/>
                        </a:xfrm>
                        <a:prstGeom prst="rightArrow">
                          <a:avLst/>
                        </a:prstGeom>
                        <a:solidFill>
                          <a:srgbClr val="EC008B"/>
                        </a:solidFill>
                        <a:ln w="9525" cap="flat" cmpd="sng" algn="ctr">
                          <a:noFill/>
                          <a:prstDash val="solid"/>
                        </a:ln>
                        <a:effectLst/>
                      </wps:spPr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7485DBB" id="Right Arrow 22" o:spid="_x0000_s1026" type="#_x0000_t13" style="position:absolute;margin-left:201.85pt;margin-top:31.65pt;width:45pt;height:18.75pt;rotation:180;z-index:25166540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1UnMGaAIAAMgEAAAOAAAAZHJzL2Uyb0RvYy54bWysVE1PGzEQvVfqf7B8L/tRUkLEBqWhVJUQ&#10;oELF2fF6PyTb446dbOivZ+zdAKU9Vc3BmvHMvpl5fpOz873RbKfQ92ArXhzlnCkroe5tW/Ef95cf&#10;5pz5IGwtNFhV8Ufl+fny/buzwS1UCR3oWiEjEOsXg6t4F4JbZJmXnTLCH4FTloINoBGBXGyzGsVA&#10;6EZnZZ5/ygbA2iFI5T3dXoxBvkz4TaNkuGkarwLTFafeQjoxnZt4ZsszsWhRuK6XUxviH7owordU&#10;9BnqQgTBttj/AWV6ieChCUcSTAZN00uVZqBpivzNNHedcCrNQuR490yT/3+w8np3i6yvK16WnFlh&#10;6I2+920X2AoRBka3RNHg/IIy79wtTp4nM867b9AwBOK1yOd5/CUaaDC2Tyw/PrOs9oFJupydFDNK&#10;Y5JC5cd5Uc5iiWzEipgOffiqwLBoVBxjO6mbBC12Vz6MHxwS40cedF9f9lonB9vNWiPbCXr2L+s8&#10;n3+eavyWpi0bKn46ow6YFKS+RotApnHEh7ctZ0K3JGsZMJW2EAtQ7bHHC+G7sURCnSpoG+MqaW/q&#10;NNI3EhatDdSPxHkijWjwTl72NOiV8OFWIKmPLmmjwg0djQbqECaLsw7w19/uYz6JgqKcDaRmav/n&#10;VqDiTH+zJJfT4vg4yj85x7OTkhx8Hdm8jtitWQMxV6Tukhnzgz6YDYJ5oMVbxaoUElZS7ZGoyVmH&#10;cctodaVarVIaSd6JcGXvnIzgBx7v9w8C3fTagWRyDQfli8Wb5x5z45cWVtsATZ+08MIrKSk6tC5J&#10;U9Nqx3187aeslz+g5RMAAAD//wMAUEsDBBQABgAIAAAAIQBk/UeY3AAAAAoBAAAPAAAAZHJzL2Rv&#10;d25yZXYueG1sTI/dTsMwDEbvkXiHyEjcIJZAp/2UptME4npi3QN4jWkrGmc0WVfeHu8KLm0ffT5f&#10;sZl8r0YaYhfYwtPMgCKug+u4sXCo3h9XoGJCdtgHJgs/FGFT3t4UmLtw4Q8a96lREsIxRwttSqdc&#10;61i35DHOwolYbp9h8JhkHBrtBrxIuO/1szEL7bFj+dDiiV5bqr/2Z29hVy2z7131xq6radscHsYJ&#10;16O193fT9gVUoin9wXDVF3UoxekYzuyi6i3MTbYU1MIiy0AJMF9fF0chjVmBLgv9v0L5CwAA//8D&#10;AFBLAQItABQABgAIAAAAIQC2gziS/gAAAOEBAAATAAAAAAAAAAAAAAAAAAAAAABbQ29udGVudF9U&#10;eXBlc10ueG1sUEsBAi0AFAAGAAgAAAAhADj9If/WAAAAlAEAAAsAAAAAAAAAAAAAAAAALwEAAF9y&#10;ZWxzLy5yZWxzUEsBAi0AFAAGAAgAAAAhADVScwZoAgAAyAQAAA4AAAAAAAAAAAAAAAAALgIAAGRy&#10;cy9lMm9Eb2MueG1sUEsBAi0AFAAGAAgAAAAhAGT9R5jcAAAACgEAAA8AAAAAAAAAAAAAAAAAwgQA&#10;AGRycy9kb3ducmV2LnhtbFBLBQYAAAAABAAEAPMAAADLBQAAAAA=&#10;" adj="17100" fillcolor="#ec008b" stroked="f">
                <w10:wrap anchorx="margin"/>
              </v:shape>
            </w:pict>
          </mc:Fallback>
        </mc:AlternateContent>
      </w:r>
      <w:r w:rsidR="00B366D5">
        <w:rPr>
          <w:noProof/>
        </w:rPr>
        <w:drawing>
          <wp:inline distT="0" distB="0" distL="0" distR="0" wp14:anchorId="7F86C985" wp14:editId="3F90A5C9">
            <wp:extent cx="2209800" cy="1508751"/>
            <wp:effectExtent l="0" t="0" r="0" b="0"/>
            <wp:docPr id="25" name="Picture 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8"/>
                    <a:stretch>
                      <a:fillRect/>
                    </a:stretch>
                  </pic:blipFill>
                  <pic:spPr>
                    <a:xfrm>
                      <a:off x="0" y="0"/>
                      <a:ext cx="2217553" cy="151404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8E9091D" w14:textId="10220D9C" w:rsidR="00511F3E" w:rsidRDefault="00511F3E" w:rsidP="00511F3E">
      <w:pPr>
        <w:rPr>
          <w:rFonts w:ascii="Arial" w:hAnsi="Arial" w:cs="Arial"/>
          <w:sz w:val="22"/>
          <w:szCs w:val="22"/>
        </w:rPr>
      </w:pPr>
    </w:p>
    <w:p w14:paraId="376E6BD4" w14:textId="487FD54B" w:rsidR="00511F3E" w:rsidRDefault="001A2AC2" w:rsidP="00511F3E">
      <w:pPr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w:drawing>
          <wp:anchor distT="0" distB="0" distL="114300" distR="114300" simplePos="0" relativeHeight="251678720" behindDoc="0" locked="0" layoutInCell="1" allowOverlap="1" wp14:anchorId="42E94ACF" wp14:editId="21A387B6">
            <wp:simplePos x="0" y="0"/>
            <wp:positionH relativeFrom="column">
              <wp:posOffset>-57665</wp:posOffset>
            </wp:positionH>
            <wp:positionV relativeFrom="paragraph">
              <wp:posOffset>601</wp:posOffset>
            </wp:positionV>
            <wp:extent cx="541655" cy="541655"/>
            <wp:effectExtent l="0" t="0" r="0" b="0"/>
            <wp:wrapSquare wrapText="bothSides"/>
            <wp:docPr id="227" name="Picture 2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Number5.png"/>
                    <pic:cNvPicPr/>
                  </pic:nvPicPr>
                  <pic:blipFill>
                    <a:blip r:embed="rId1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1655" cy="54165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511F3E">
        <w:rPr>
          <w:rFonts w:ascii="Arial" w:hAnsi="Arial" w:cs="Arial"/>
          <w:sz w:val="22"/>
          <w:szCs w:val="22"/>
        </w:rPr>
        <w:t xml:space="preserve">If you do not receive an email to reset your password </w:t>
      </w:r>
      <w:r w:rsidR="009600DF">
        <w:rPr>
          <w:rFonts w:ascii="Arial" w:hAnsi="Arial" w:cs="Arial"/>
          <w:sz w:val="22"/>
          <w:szCs w:val="22"/>
        </w:rPr>
        <w:t>in</w:t>
      </w:r>
      <w:r w:rsidR="00511F3E">
        <w:rPr>
          <w:rFonts w:ascii="Arial" w:hAnsi="Arial" w:cs="Arial"/>
          <w:sz w:val="22"/>
          <w:szCs w:val="22"/>
        </w:rPr>
        <w:t xml:space="preserve"> 15 minutes, </w:t>
      </w:r>
      <w:r w:rsidR="00DB6380">
        <w:rPr>
          <w:rFonts w:ascii="Arial" w:hAnsi="Arial" w:cs="Arial"/>
          <w:sz w:val="22"/>
          <w:szCs w:val="22"/>
        </w:rPr>
        <w:t xml:space="preserve">return to the login page in </w:t>
      </w:r>
      <w:r w:rsidR="00511F3E">
        <w:rPr>
          <w:rFonts w:ascii="Arial" w:hAnsi="Arial" w:cs="Arial"/>
          <w:sz w:val="22"/>
          <w:szCs w:val="22"/>
        </w:rPr>
        <w:t>step 1</w:t>
      </w:r>
      <w:r w:rsidR="00DB6380">
        <w:rPr>
          <w:rFonts w:ascii="Arial" w:hAnsi="Arial" w:cs="Arial"/>
          <w:sz w:val="22"/>
          <w:szCs w:val="22"/>
        </w:rPr>
        <w:t xml:space="preserve"> </w:t>
      </w:r>
      <w:r w:rsidR="00511F3E">
        <w:rPr>
          <w:rFonts w:ascii="Arial" w:hAnsi="Arial" w:cs="Arial"/>
          <w:sz w:val="22"/>
          <w:szCs w:val="22"/>
        </w:rPr>
        <w:t>again</w:t>
      </w:r>
      <w:r w:rsidR="00DB6380">
        <w:rPr>
          <w:rFonts w:ascii="Arial" w:hAnsi="Arial" w:cs="Arial"/>
          <w:sz w:val="22"/>
          <w:szCs w:val="22"/>
        </w:rPr>
        <w:t>, click “forgot password”</w:t>
      </w:r>
      <w:r w:rsidR="00511F3E">
        <w:rPr>
          <w:rFonts w:ascii="Arial" w:hAnsi="Arial" w:cs="Arial"/>
          <w:sz w:val="22"/>
          <w:szCs w:val="22"/>
        </w:rPr>
        <w:t xml:space="preserve"> and this time select “Contact </w:t>
      </w:r>
      <w:r w:rsidR="003B1965">
        <w:rPr>
          <w:rFonts w:ascii="Arial" w:hAnsi="Arial" w:cs="Arial"/>
          <w:sz w:val="22"/>
          <w:szCs w:val="22"/>
        </w:rPr>
        <w:t>Customer Support</w:t>
      </w:r>
      <w:r w:rsidR="00511F3E">
        <w:rPr>
          <w:rFonts w:ascii="Arial" w:hAnsi="Arial" w:cs="Arial"/>
          <w:sz w:val="22"/>
          <w:szCs w:val="22"/>
        </w:rPr>
        <w:t xml:space="preserve">” to be taken to a customer service form. </w:t>
      </w:r>
    </w:p>
    <w:p w14:paraId="222B7F48" w14:textId="180C2A30" w:rsidR="00511F3E" w:rsidRDefault="00511F3E" w:rsidP="00511F3E">
      <w:pPr>
        <w:ind w:left="720"/>
        <w:rPr>
          <w:rFonts w:ascii="Arial" w:hAnsi="Arial" w:cs="Arial"/>
          <w:sz w:val="22"/>
          <w:szCs w:val="22"/>
        </w:rPr>
      </w:pPr>
    </w:p>
    <w:p w14:paraId="79BEA9C5" w14:textId="39B979DE" w:rsidR="00511F3E" w:rsidRDefault="00B85C3C" w:rsidP="00B85C3C">
      <w:pPr>
        <w:ind w:left="1440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mc:AlternateContent>
          <mc:Choice Requires="wps">
            <w:drawing>
              <wp:anchor distT="0" distB="0" distL="114300" distR="114300" simplePos="0" relativeHeight="251668480" behindDoc="0" locked="0" layoutInCell="1" allowOverlap="1" wp14:anchorId="14E78F42" wp14:editId="4588E153">
                <wp:simplePos x="0" y="0"/>
                <wp:positionH relativeFrom="margin">
                  <wp:posOffset>2066252</wp:posOffset>
                </wp:positionH>
                <wp:positionV relativeFrom="paragraph">
                  <wp:posOffset>983683</wp:posOffset>
                </wp:positionV>
                <wp:extent cx="319280" cy="148054"/>
                <wp:effectExtent l="9207" t="0" r="0" b="0"/>
                <wp:wrapNone/>
                <wp:docPr id="12" name="Right Arrow 1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 rot="16200000">
                          <a:off x="0" y="0"/>
                          <a:ext cx="319280" cy="148054"/>
                        </a:xfrm>
                        <a:prstGeom prst="rightArrow">
                          <a:avLst/>
                        </a:prstGeom>
                        <a:solidFill>
                          <a:srgbClr val="EC008B"/>
                        </a:solidFill>
                        <a:ln w="9525" cap="flat" cmpd="sng" algn="ctr">
                          <a:noFill/>
                          <a:prstDash val="solid"/>
                        </a:ln>
                        <a:effectLst/>
                      </wps:spPr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7071285" id="Right Arrow 12" o:spid="_x0000_s1026" type="#_x0000_t13" style="position:absolute;margin-left:162.7pt;margin-top:77.45pt;width:25.15pt;height:11.65pt;rotation:-90;z-index:25166848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c0FYaQIAAMgEAAAOAAAAZHJzL2Uyb0RvYy54bWysVE1v2zAMvQ/YfxB0X21nSZcGdYosXYcB&#10;RVssHXpWZMk2IIsapcTpfn0p2Wm7bqdhPgikSPHj8dHnF4fOsL1C34IteXGSc6ashKq1dcl/3F99&#10;mHPmg7CVMGBVyR+V5xfL9+/Oe7dQE2jAVAoZBbF+0buSNyG4RZZ52ahO+BNwypJRA3YikIp1VqHo&#10;KXpnskmen2Y9YOUQpPKebi8HI1+m+ForGW619iowU3KqLaQT07mNZ7Y8F4sahWtaOZYh/qGKTrSW&#10;kj6HuhRBsB22f4TqWongQYcTCV0GWrdSpR6omyJ/082mEU6lXggc755h8v8vrLzZ3yFrK5rdhDMr&#10;OprR97ZuAlshQs/oliDqnV+Q58bd4ah5EmO/B40dQyBci1OaB30JBmqMHRLKj88oq0Ngki4/FmeT&#10;Oc1CkqmYzvPZNKbIhlgxpkMfviroWBRKjrGcVE0KLfbXPgwPjo7xkQfTVletMUnBers2yPaCxv5l&#10;nefzz2OO39yMZX3Jz2aTGVUjiH3aiEBi5wgPb2vOhKmJ1jJgSm0hJqDcQ42XwjdDihR1zGBstKvE&#10;vbHSCN8AWJS2UD0S5gk0gsE7edVSo9fChzuBxD66pI0Kt3RoA1QhjBJnDeCvv91HfyIFWTnric1U&#10;/s+dQMWZ+WaJLmfFdBrpn5Tp7NOEFHxt2b622F23BkKuSNUlMfoHcxQ1QvdAi7eKWckkrKTcA1Cj&#10;sg7DltHqSrVaJTeivBPh2m6cjMGPON4fHgS6cdqBaHIDR+aLxZtxD77xpYXVLoBuExdecCUmRYXW&#10;JXFqXO24j6/15PXyA1o+AQAA//8DAFBLAwQUAAYACAAAACEA50/sa+IAAAALAQAADwAAAGRycy9k&#10;b3ducmV2LnhtbEyPy27CMBBF95X6D9ZU6q44DxQgjYMq+tghVIpQlyYZkqjxOLINhH59p6t2OXOP&#10;7pwplqPpxRmd7ywpiCcRCKTK1h01CnYfrw9zED5oqnVvCRVc0cOyvL0pdF7bC73jeRsawSXkc62g&#10;DWHIpfRVi0b7iR2QODtaZ3Tg0TWydvrC5aaXSRRl0uiO+EKrB1y1WH1tT0bB/jmpuuN1/WZXn7jO&#10;Zi+bbyc3St3fjU+PIAKO4Q+GX31Wh5KdDvZEtRe9gjSdLxjlYBpPQTCRZkkC4sCbRTwDWRby/w/l&#10;DwAAAP//AwBQSwECLQAUAAYACAAAACEAtoM4kv4AAADhAQAAEwAAAAAAAAAAAAAAAAAAAAAAW0Nv&#10;bnRlbnRfVHlwZXNdLnhtbFBLAQItABQABgAIAAAAIQA4/SH/1gAAAJQBAAALAAAAAAAAAAAAAAAA&#10;AC8BAABfcmVscy8ucmVsc1BLAQItABQABgAIAAAAIQBNc0FYaQIAAMgEAAAOAAAAAAAAAAAAAAAA&#10;AC4CAABkcnMvZTJvRG9jLnhtbFBLAQItABQABgAIAAAAIQDnT+xr4gAAAAsBAAAPAAAAAAAAAAAA&#10;AAAAAMMEAABkcnMvZG93bnJldi54bWxQSwUGAAAAAAQABADzAAAA0gUAAAAA&#10;" adj="16592" fillcolor="#ec008b" stroked="f">
                <w10:wrap anchorx="margin"/>
              </v:shape>
            </w:pict>
          </mc:Fallback>
        </mc:AlternateContent>
      </w:r>
      <w:r>
        <w:rPr>
          <w:noProof/>
        </w:rPr>
        <w:drawing>
          <wp:inline distT="0" distB="0" distL="0" distR="0" wp14:anchorId="2C016F37" wp14:editId="66BC5366">
            <wp:extent cx="2255520" cy="1214953"/>
            <wp:effectExtent l="0" t="0" r="0" b="4445"/>
            <wp:docPr id="26" name="Picture 2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0"/>
                    <a:stretch>
                      <a:fillRect/>
                    </a:stretch>
                  </pic:blipFill>
                  <pic:spPr>
                    <a:xfrm>
                      <a:off x="0" y="0"/>
                      <a:ext cx="2269689" cy="122258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087E329" w14:textId="77777777" w:rsidR="00DB6380" w:rsidRDefault="00DB6380" w:rsidP="00385FE9">
      <w:pPr>
        <w:ind w:left="90"/>
        <w:rPr>
          <w:rFonts w:ascii="Arial" w:hAnsi="Arial" w:cs="Arial"/>
          <w:sz w:val="22"/>
          <w:szCs w:val="22"/>
        </w:rPr>
      </w:pPr>
    </w:p>
    <w:p w14:paraId="78B38586" w14:textId="6887B862" w:rsidR="00056F89" w:rsidRDefault="00056F89" w:rsidP="00DB6380">
      <w:pPr>
        <w:rPr>
          <w:rFonts w:ascii="Arial" w:hAnsi="Arial" w:cs="Arial"/>
          <w:noProof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w:drawing>
          <wp:anchor distT="0" distB="0" distL="114300" distR="114300" simplePos="0" relativeHeight="251682816" behindDoc="0" locked="0" layoutInCell="1" allowOverlap="1" wp14:anchorId="6A8A9D15" wp14:editId="2B845B79">
            <wp:simplePos x="0" y="0"/>
            <wp:positionH relativeFrom="margin">
              <wp:align>left</wp:align>
            </wp:positionH>
            <wp:positionV relativeFrom="paragraph">
              <wp:posOffset>8255</wp:posOffset>
            </wp:positionV>
            <wp:extent cx="575310" cy="575310"/>
            <wp:effectExtent l="0" t="0" r="0" b="0"/>
            <wp:wrapSquare wrapText="bothSides"/>
            <wp:docPr id="20" name="Picture 2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Number6.png"/>
                    <pic:cNvPicPr/>
                  </pic:nvPicPr>
                  <pic:blipFill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310" cy="57531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60E766FD" w14:textId="57429CF9" w:rsidR="00DB6380" w:rsidRDefault="00056F89" w:rsidP="00DB6380">
      <w:pPr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w:t>Select “Password</w:t>
      </w:r>
      <w:r w:rsidR="00DC5BC9">
        <w:rPr>
          <w:rFonts w:ascii="Arial" w:hAnsi="Arial" w:cs="Arial"/>
          <w:noProof/>
          <w:sz w:val="22"/>
          <w:szCs w:val="22"/>
        </w:rPr>
        <w:t xml:space="preserve"> Reset</w:t>
      </w:r>
      <w:r>
        <w:rPr>
          <w:rFonts w:ascii="Arial" w:hAnsi="Arial" w:cs="Arial"/>
          <w:noProof/>
          <w:sz w:val="22"/>
          <w:szCs w:val="22"/>
        </w:rPr>
        <w:t xml:space="preserve">” to be </w:t>
      </w:r>
      <w:r w:rsidR="007D71AD">
        <w:rPr>
          <w:rFonts w:ascii="Arial" w:hAnsi="Arial" w:cs="Arial"/>
          <w:noProof/>
          <w:sz w:val="22"/>
          <w:szCs w:val="22"/>
        </w:rPr>
        <w:t>complete information so we</w:t>
      </w:r>
      <w:r>
        <w:rPr>
          <w:rFonts w:ascii="Arial" w:hAnsi="Arial" w:cs="Arial"/>
          <w:noProof/>
          <w:sz w:val="22"/>
          <w:szCs w:val="22"/>
        </w:rPr>
        <w:t xml:space="preserve"> can assist you.</w:t>
      </w:r>
      <w:r w:rsidR="00DB6380">
        <w:rPr>
          <w:rFonts w:ascii="Arial" w:hAnsi="Arial" w:cs="Arial"/>
          <w:sz w:val="22"/>
          <w:szCs w:val="22"/>
        </w:rPr>
        <w:t xml:space="preserve"> </w:t>
      </w:r>
    </w:p>
    <w:p w14:paraId="75A3CE17" w14:textId="77777777" w:rsidR="00DB6380" w:rsidRDefault="00DB6380" w:rsidP="00056F89">
      <w:pPr>
        <w:ind w:left="720"/>
        <w:rPr>
          <w:rFonts w:ascii="Arial" w:hAnsi="Arial" w:cs="Arial"/>
          <w:sz w:val="22"/>
          <w:szCs w:val="22"/>
        </w:rPr>
      </w:pPr>
    </w:p>
    <w:p w14:paraId="28262DBC" w14:textId="2E9EDBED" w:rsidR="00DB6380" w:rsidRDefault="00B85C3C" w:rsidP="00056F89">
      <w:pPr>
        <w:ind w:left="720"/>
        <w:rPr>
          <w:rFonts w:ascii="Arial" w:hAnsi="Arial" w:cs="Arial"/>
          <w:sz w:val="22"/>
          <w:szCs w:val="22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84864" behindDoc="0" locked="0" layoutInCell="1" allowOverlap="1" wp14:anchorId="36768C86" wp14:editId="0C898372">
                <wp:simplePos x="0" y="0"/>
                <wp:positionH relativeFrom="column">
                  <wp:posOffset>1037986</wp:posOffset>
                </wp:positionH>
                <wp:positionV relativeFrom="paragraph">
                  <wp:posOffset>369368</wp:posOffset>
                </wp:positionV>
                <wp:extent cx="395257" cy="108954"/>
                <wp:effectExtent l="0" t="0" r="24130" b="24765"/>
                <wp:wrapNone/>
                <wp:docPr id="23" name="Rectangle 2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395257" cy="108954"/>
                        </a:xfrm>
                        <a:prstGeom prst="rect">
                          <a:avLst/>
                        </a:prstGeom>
                        <a:noFill/>
                        <a:ln w="19050" cap="flat" cmpd="sng" algn="ctr">
                          <a:solidFill>
                            <a:srgbClr val="EC008B"/>
                          </a:solidFill>
                          <a:prstDash val="solid"/>
                        </a:ln>
                        <a:effectLst/>
                      </wps:spPr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104E1BEC" id="Rectangle 23" o:spid="_x0000_s1026" style="position:absolute;margin-left:81.75pt;margin-top:29.1pt;width:31.1pt;height:8.6pt;z-index:2516848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bSEoYAIAALIEAAAOAAAAZHJzL2Uyb0RvYy54bWysVE1v2zAMvQ/YfxB0X+2kydoYdYosXYcB&#10;RVssHXpmZPkDkERNUuJ0v36U7KZdt9Owi0yK1KP49OiLy4NWbC+d79CUfHKScyaNwKozTcm/P1x/&#10;OOfMBzAVKDSy5E/S88vl+3cXvS3kFFtUlXSMQIwvelvyNgRbZJkXrdTgT9BKQ8EanYZArmuyykFP&#10;6Fpl0zz/mPXoKutQSO9p92oI8mXCr2spwl1dexmYKjndLaTVpXUb12x5AUXjwLadGK8B/3ALDZ2h&#10;okeoKwjAdq77A0p3wqHHOpwI1BnWdSdk6oG6meRvutm0YGXqhcjx9kiT/3+w4nZ/71hXlXx6ypkB&#10;TW/0jVgD0yjJaI8I6q0vKG9j793oeTJjt4fa6filPtghkfp0JFUeAhO0ebqYT+dnnAkKTfLzxXwW&#10;MbOXw9b58EWiZtEouaPqiUrY3/gwpD6nxFoGrzulaB8KZVhPoIt8Tk8rgORTKwhkaksNedNwBqoh&#10;XYrgEqRH1VXxeDztXbNdK8f2QNr4vM7z80/jzX5Li7WvwLdDXgqNacpEGJlUNl41UjWQE60tVk/E&#10;rsNBdt6K647QbsCHe3CkM7o2zU64o6VWSL3gaHHWovv5t/2YT89PUc560i31+WMHTnKmvhoSxmIy&#10;m0WhJ2c2P5uS415Htq8jZqfXSO1PaEqtSGbMD+rZrB3qRxqxVaxKITCCag+Mjs46DPNEQyrkapXS&#10;SNwWwo3ZWBHBI0+Rx4fDIzg7PnQghdzis8ahePPeQ248aXC1C1h3SQwvvJKIokODkeQ0DnGcvNd+&#10;ynr51Sx/AQAA//8DAFBLAwQUAAYACAAAACEAtNI4g94AAAAJAQAADwAAAGRycy9kb3ducmV2Lnht&#10;bEyPwU7DMBBE70j8g7VI3KhDStoqxKkqJC5VDlCoxNG1lyQiXke204a/ZznBcbRPM2+r7ewGccYQ&#10;e08K7hcZCCTjbU+tgve357sNiJg0WT14QgXfGGFbX19VurT+Qq94PqRWcAnFUivoUhpLKaPp0Om4&#10;8CMS3z59cDpxDK20QV+43A0yz7KVdLonXuj0iE8dmq/D5BTEbDeNzbE3x+WLaUJo9h++3St1ezPv&#10;HkEknNMfDL/6rA41O538RDaKgfNqWTCqoNjkIBjI82IN4qRgXTyArCv5/4P6BwAA//8DAFBLAQIt&#10;ABQABgAIAAAAIQC2gziS/gAAAOEBAAATAAAAAAAAAAAAAAAAAAAAAABbQ29udGVudF9UeXBlc10u&#10;eG1sUEsBAi0AFAAGAAgAAAAhADj9If/WAAAAlAEAAAsAAAAAAAAAAAAAAAAALwEAAF9yZWxzLy5y&#10;ZWxzUEsBAi0AFAAGAAgAAAAhALJtIShgAgAAsgQAAA4AAAAAAAAAAAAAAAAALgIAAGRycy9lMm9E&#10;b2MueG1sUEsBAi0AFAAGAAgAAAAhALTSOIPeAAAACQEAAA8AAAAAAAAAAAAAAAAAugQAAGRycy9k&#10;b3ducmV2LnhtbFBLBQYAAAAABAAEAPMAAADFBQAAAAA=&#10;" filled="f" strokecolor="#ec008b" strokeweight="1.5pt"/>
            </w:pict>
          </mc:Fallback>
        </mc:AlternateContent>
      </w:r>
      <w:r>
        <w:rPr>
          <w:noProof/>
        </w:rPr>
        <w:drawing>
          <wp:inline distT="0" distB="0" distL="0" distR="0" wp14:anchorId="77B5D13C" wp14:editId="4A3A114B">
            <wp:extent cx="2362954" cy="1673485"/>
            <wp:effectExtent l="0" t="0" r="0" b="3175"/>
            <wp:docPr id="27" name="Picture 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2"/>
                    <a:stretch>
                      <a:fillRect/>
                    </a:stretch>
                  </pic:blipFill>
                  <pic:spPr>
                    <a:xfrm>
                      <a:off x="0" y="0"/>
                      <a:ext cx="2375401" cy="16823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283E8BF" w14:textId="77777777" w:rsidR="00511F3E" w:rsidRDefault="00511F3E" w:rsidP="00511F3E">
      <w:pPr>
        <w:ind w:left="720"/>
        <w:rPr>
          <w:rFonts w:ascii="Arial" w:hAnsi="Arial" w:cs="Arial"/>
          <w:sz w:val="22"/>
          <w:szCs w:val="22"/>
        </w:rPr>
      </w:pPr>
    </w:p>
    <w:p w14:paraId="3984BCBB" w14:textId="271F0DE0" w:rsidR="00511F3E" w:rsidRDefault="00511F3E" w:rsidP="00511F3E">
      <w:pPr>
        <w:ind w:left="720"/>
        <w:rPr>
          <w:rFonts w:ascii="Arial" w:hAnsi="Arial" w:cs="Arial"/>
          <w:sz w:val="22"/>
          <w:szCs w:val="22"/>
        </w:rPr>
      </w:pPr>
    </w:p>
    <w:p w14:paraId="6D642376" w14:textId="35B164F2" w:rsidR="00860478" w:rsidRDefault="00860478" w:rsidP="00511F3E">
      <w:pPr>
        <w:ind w:left="720"/>
        <w:rPr>
          <w:rFonts w:ascii="Arial" w:hAnsi="Arial" w:cs="Arial"/>
          <w:sz w:val="22"/>
          <w:szCs w:val="22"/>
        </w:rPr>
      </w:pPr>
    </w:p>
    <w:p w14:paraId="41BF970F" w14:textId="6E130299" w:rsidR="00860478" w:rsidRDefault="00860478" w:rsidP="00511F3E">
      <w:pPr>
        <w:ind w:left="720"/>
        <w:rPr>
          <w:rFonts w:ascii="Arial" w:hAnsi="Arial" w:cs="Arial"/>
          <w:sz w:val="22"/>
          <w:szCs w:val="22"/>
        </w:rPr>
      </w:pPr>
    </w:p>
    <w:p w14:paraId="6A57AADB" w14:textId="40427664" w:rsidR="00860478" w:rsidRDefault="00860478" w:rsidP="00511F3E">
      <w:pPr>
        <w:ind w:left="720"/>
        <w:rPr>
          <w:rFonts w:ascii="Arial" w:hAnsi="Arial" w:cs="Arial"/>
          <w:sz w:val="22"/>
          <w:szCs w:val="22"/>
        </w:rPr>
      </w:pPr>
    </w:p>
    <w:p w14:paraId="50C4A435" w14:textId="77777777" w:rsidR="00860478" w:rsidRDefault="00860478" w:rsidP="00511F3E">
      <w:pPr>
        <w:ind w:left="720"/>
        <w:rPr>
          <w:rFonts w:ascii="Arial" w:hAnsi="Arial" w:cs="Arial"/>
          <w:sz w:val="22"/>
          <w:szCs w:val="22"/>
        </w:rPr>
      </w:pPr>
    </w:p>
    <w:p w14:paraId="34492781" w14:textId="54F60F90" w:rsidR="00511F3E" w:rsidRPr="00047A30" w:rsidRDefault="00511F3E" w:rsidP="00511F3E">
      <w:pPr>
        <w:rPr>
          <w:rFonts w:ascii="Arial" w:hAnsi="Arial" w:cs="Arial"/>
          <w:color w:val="00B050"/>
          <w:sz w:val="28"/>
          <w:szCs w:val="28"/>
        </w:rPr>
      </w:pPr>
      <w:r w:rsidRPr="00B221A6">
        <w:rPr>
          <w:rFonts w:ascii="Arial" w:hAnsi="Arial" w:cs="Arial"/>
          <w:b/>
          <w:sz w:val="28"/>
          <w:szCs w:val="28"/>
        </w:rPr>
        <w:t>NEXT STEPS</w:t>
      </w:r>
      <w:r>
        <w:rPr>
          <w:rFonts w:ascii="Arial" w:hAnsi="Arial" w:cs="Arial"/>
          <w:sz w:val="28"/>
          <w:szCs w:val="28"/>
        </w:rPr>
        <w:t xml:space="preserve">: </w:t>
      </w:r>
      <w:r>
        <w:rPr>
          <w:rFonts w:ascii="Arial" w:hAnsi="Arial" w:cs="Arial"/>
          <w:sz w:val="28"/>
          <w:szCs w:val="28"/>
        </w:rPr>
        <w:tab/>
      </w:r>
      <w:hyperlink r:id="rId23" w:history="1">
        <w:r w:rsidRPr="00047A30">
          <w:rPr>
            <w:rStyle w:val="Hyperlink"/>
            <w:rFonts w:ascii="Arial" w:hAnsi="Arial" w:cs="Arial"/>
            <w:color w:val="00B050"/>
            <w:sz w:val="28"/>
            <w:szCs w:val="28"/>
          </w:rPr>
          <w:t>Site Registration</w:t>
        </w:r>
      </w:hyperlink>
    </w:p>
    <w:p w14:paraId="13400A46" w14:textId="7D386D03" w:rsidR="00C157F6" w:rsidRPr="00961995" w:rsidRDefault="00511F3E" w:rsidP="00F5142C">
      <w:pPr>
        <w:rPr>
          <w:rFonts w:ascii="Arial" w:hAnsi="Arial" w:cs="Arial"/>
          <w:sz w:val="28"/>
          <w:szCs w:val="28"/>
        </w:rPr>
      </w:pPr>
      <w:r w:rsidRPr="00047A30">
        <w:rPr>
          <w:rFonts w:ascii="Arial" w:hAnsi="Arial" w:cs="Arial"/>
          <w:color w:val="00B050"/>
          <w:sz w:val="28"/>
          <w:szCs w:val="28"/>
        </w:rPr>
        <w:tab/>
      </w:r>
      <w:r w:rsidRPr="00047A30">
        <w:rPr>
          <w:rFonts w:ascii="Arial" w:hAnsi="Arial" w:cs="Arial"/>
          <w:color w:val="00B050"/>
          <w:sz w:val="28"/>
          <w:szCs w:val="28"/>
        </w:rPr>
        <w:tab/>
      </w:r>
      <w:r w:rsidRPr="00047A30">
        <w:rPr>
          <w:rFonts w:ascii="Arial" w:hAnsi="Arial" w:cs="Arial"/>
          <w:color w:val="00B050"/>
          <w:sz w:val="28"/>
          <w:szCs w:val="28"/>
        </w:rPr>
        <w:tab/>
      </w:r>
      <w:hyperlink r:id="rId24" w:history="1">
        <w:r w:rsidRPr="00047A30">
          <w:rPr>
            <w:rStyle w:val="Hyperlink"/>
            <w:rFonts w:ascii="Arial" w:hAnsi="Arial" w:cs="Arial"/>
            <w:color w:val="00B050"/>
            <w:sz w:val="28"/>
            <w:szCs w:val="28"/>
          </w:rPr>
          <w:t>Site Setup</w:t>
        </w:r>
      </w:hyperlink>
    </w:p>
    <w:sectPr w:rsidR="00C157F6" w:rsidRPr="00961995" w:rsidSect="001F4E9D">
      <w:headerReference w:type="default" r:id="rId25"/>
      <w:footerReference w:type="default" r:id="rId26"/>
      <w:pgSz w:w="12240" w:h="15840"/>
      <w:pgMar w:top="2340" w:right="1800" w:bottom="1440" w:left="1800" w:header="720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03A2C539" w14:textId="77777777" w:rsidR="00BE741C" w:rsidRDefault="00BE741C" w:rsidP="0037251F">
      <w:r>
        <w:separator/>
      </w:r>
    </w:p>
  </w:endnote>
  <w:endnote w:type="continuationSeparator" w:id="0">
    <w:p w14:paraId="1CA9F3D0" w14:textId="77777777" w:rsidR="00BE741C" w:rsidRDefault="00BE741C" w:rsidP="0037251F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Times New Roman"/>
    <w:charset w:val="00"/>
    <w:family w:val="auto"/>
    <w:pitch w:val="variable"/>
    <w:sig w:usb0="00000000" w:usb1="5000A1FF" w:usb2="00000000" w:usb3="00000000" w:csb0="000001BF" w:csb1="00000000"/>
  </w:font>
  <w:font w:name="Arial">
    <w:panose1 w:val="020B0604020202020204"/>
    <w:charset w:val="00"/>
    <w:family w:val="swiss"/>
    <w:pitch w:val="variable"/>
    <w:sig w:usb0="20002A87" w:usb1="00000000" w:usb2="00000000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0000012" w:usb3="00000000" w:csb0="0002009F" w:csb1="00000000"/>
  </w:font>
  <w:font w:name="Calibri">
    <w:panose1 w:val="020F0502020204030204"/>
    <w:charset w:val="00"/>
    <w:family w:val="swiss"/>
    <w:pitch w:val="variable"/>
    <w:sig w:usb0="E1002AFF" w:usb1="4000ACF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51FA646" w14:textId="6881A1C4" w:rsidR="00D82DE6" w:rsidRDefault="00D82DE6">
    <w:pPr>
      <w:pStyle w:val="Footer"/>
    </w:pPr>
    <w:r>
      <w:rPr>
        <w:noProof/>
      </w:rPr>
      <mc:AlternateContent>
        <mc:Choice Requires="wps">
          <w:drawing>
            <wp:anchor distT="0" distB="0" distL="114300" distR="114300" simplePos="0" relativeHeight="251665408" behindDoc="0" locked="0" layoutInCell="1" allowOverlap="1" wp14:anchorId="5027DD61" wp14:editId="5ED9B834">
              <wp:simplePos x="0" y="0"/>
              <wp:positionH relativeFrom="column">
                <wp:posOffset>4686300</wp:posOffset>
              </wp:positionH>
              <wp:positionV relativeFrom="paragraph">
                <wp:posOffset>-17766</wp:posOffset>
              </wp:positionV>
              <wp:extent cx="1674495" cy="252095"/>
              <wp:effectExtent l="0" t="0" r="0" b="1905"/>
              <wp:wrapSquare wrapText="bothSides"/>
              <wp:docPr id="1" name="Text Box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674495" cy="2520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C572A759-6A51-4108-AA02-DFA0A04FC94B}">
                          <ma14:wrappingTextBoxFlag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    </a:ext>
                      </a:extLst>
                    </wps:spPr>
                    <wps:txbx>
                      <w:txbxContent>
                        <w:p w14:paraId="06A8D1D5" w14:textId="6AE123F3" w:rsidR="00D82DE6" w:rsidRPr="00412FCB" w:rsidRDefault="007742A5" w:rsidP="00D82DE6">
                          <w:pPr>
                            <w:pStyle w:val="Footer"/>
                            <w:jc w:val="right"/>
                            <w:rPr>
                              <w:rFonts w:ascii="Arial" w:hAnsi="Arial"/>
                              <w:i/>
                              <w:color w:val="660066"/>
                              <w:sz w:val="22"/>
                              <w:szCs w:val="22"/>
                            </w:rPr>
                          </w:pPr>
                          <w:r>
                            <w:rPr>
                              <w:rStyle w:val="PageNumber"/>
                              <w:rFonts w:ascii="Arial" w:hAnsi="Arial"/>
                              <w:i/>
                              <w:color w:val="660066"/>
                              <w:sz w:val="22"/>
                              <w:szCs w:val="22"/>
                            </w:rPr>
                            <w:t xml:space="preserve">Forgot </w:t>
                          </w:r>
                          <w:r w:rsidR="000C72B0">
                            <w:rPr>
                              <w:rStyle w:val="PageNumber"/>
                              <w:rFonts w:ascii="Arial" w:hAnsi="Arial"/>
                              <w:i/>
                              <w:color w:val="660066"/>
                              <w:sz w:val="22"/>
                              <w:szCs w:val="22"/>
                            </w:rPr>
                            <w:t>P</w:t>
                          </w:r>
                          <w:r>
                            <w:rPr>
                              <w:rStyle w:val="PageNumber"/>
                              <w:rFonts w:ascii="Arial" w:hAnsi="Arial"/>
                              <w:i/>
                              <w:color w:val="660066"/>
                              <w:sz w:val="22"/>
                              <w:szCs w:val="22"/>
                            </w:rPr>
                            <w:t>assword</w:t>
                          </w:r>
                          <w:r w:rsidR="00D82DE6" w:rsidRPr="002A17FE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t xml:space="preserve"> </w:t>
                          </w:r>
                          <w:r w:rsidR="000E6294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t>v</w:t>
                          </w:r>
                          <w:r w:rsidR="007D71AD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t>1</w:t>
                          </w:r>
                          <w:r w:rsidR="00D82DE6" w:rsidRPr="002A17FE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t xml:space="preserve">– </w:t>
                          </w:r>
                          <w:r w:rsidR="00D82DE6" w:rsidRPr="002A17FE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fldChar w:fldCharType="begin"/>
                          </w:r>
                          <w:r w:rsidR="00D82DE6" w:rsidRPr="002A17FE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instrText xml:space="preserve">PAGE  </w:instrText>
                          </w:r>
                          <w:r w:rsidR="00D82DE6" w:rsidRPr="002A17FE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fldChar w:fldCharType="separate"/>
                          </w:r>
                          <w:r w:rsidR="00242923">
                            <w:rPr>
                              <w:rStyle w:val="PageNumber"/>
                              <w:rFonts w:ascii="Arial" w:hAnsi="Arial"/>
                              <w:noProof/>
                              <w:color w:val="660066"/>
                              <w:sz w:val="22"/>
                              <w:szCs w:val="22"/>
                            </w:rPr>
                            <w:t>2</w:t>
                          </w:r>
                          <w:r w:rsidR="00D82DE6" w:rsidRPr="002A17FE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fldChar w:fldCharType="end"/>
                          </w:r>
                          <w:r w:rsidR="00D82DE6" w:rsidRPr="002A17FE">
                            <w:rPr>
                              <w:rStyle w:val="PageNumber"/>
                              <w:rFonts w:ascii="Arial" w:hAnsi="Arial"/>
                              <w:color w:val="660066"/>
                              <w:sz w:val="22"/>
                              <w:szCs w:val="22"/>
                            </w:rPr>
                            <w:t xml:space="preserve"> 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027DD61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8" type="#_x0000_t202" style="position:absolute;margin-left:369pt;margin-top:-1.4pt;width:131.85pt;height:19.85pt;z-index:251665408;visibility:visible;mso-wrap-style:non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XlVm0KgIAAFsEAAAOAAAAZHJzL2Uyb0RvYy54bWysVFFv2jAQfp+0/2D5fQQQtGtEqFgrpkmo&#10;rQRTn43jQKTEZ9mGhP36fXYCpd2epr0457vz+b77Pmd239YVOyrrStIZHw2GnCktKS/1LuM/N8sv&#10;XzlzXuhcVKRVxk/K8fv550+zxqRqTHuqcmUZimiXNibje+9NmiRO7lUt3ICM0ggWZGvhsbW7JLei&#10;QfW6SsbD4U3SkM2NJamcg/exC/J5rF8USvrnonDKsyrj6M3H1cZ1G9ZkPhPpzgqzL2XfhviHLmpR&#10;alx6KfUovGAHW/5Rqi6lJUeFH0iqEyqKUqqIAWhGww9o1nthVMSC4ThzGZP7f2Xl0/HFsjIHd5xp&#10;UYOijWo9+0YtG4XpNMalSFobpPkW7pDZ+x2cAXRb2Dp8AYchjjmfLrMNxWQ4dHM7mdxNOZOIjafj&#10;IWyUSd5OG+v8d0U1C0bGLbiLIxXHlfNd6jklXKZpWVYV/CKt9DsHanYeFQXQnw5AuoaD5dtt28Pu&#10;wWwpPwGjpU4jzshliUZWwvkXYSEKwILQ/TOWoqIm49RbnO3J/vqbP+SDK0Q5ayCyjGu8As6qHxoc&#10;3o0mk6DJuJlMb8fY2OvI9jqiD/UDQcXgCb1FM+T76mwWlupXvIZFuBMhoSVuzrg/mw++Ez5ek1SL&#10;RUyCCo3wK702MpQOcwxD3rSvwpqeCQ8On+gsRpF+IKTLDSedWRw8aIlshSl3MwXLYQMFR7771xae&#10;yPU+Zr39E+a/AQAA//8DAFBLAwQUAAYACAAAACEA4smgT94AAAAKAQAADwAAAGRycy9kb3ducmV2&#10;LnhtbEyPQU7DMBBF90jcwRokdq2dFNo0ZFKhAmtK4QBuMsQh8TiK3TZwetwVLEfz9f97xWayvTjR&#10;6FvHCMlcgSCuXN1yg/Dx/jLLQPiguda9Y0L4Jg+b8vqq0HntzvxGp31oRCxhn2sEE8KQS+krQ1b7&#10;uRuI4+/TjVaHeI6NrEd9juW2l6lSS2l1y3HB6IG2hqpuf7QImbKvXbdOd97e/ST3ZvvknocvxNub&#10;6fEBRKAp/IXhgh/RoYxMB3fk2oseYbXIoktAmKVR4RJQKlmBOCAslmuQZSH/K5S/AAAA//8DAFBL&#10;AQItABQABgAIAAAAIQC2gziS/gAAAOEBAAATAAAAAAAAAAAAAAAAAAAAAABbQ29udGVudF9UeXBl&#10;c10ueG1sUEsBAi0AFAAGAAgAAAAhADj9If/WAAAAlAEAAAsAAAAAAAAAAAAAAAAALwEAAF9yZWxz&#10;Ly5yZWxzUEsBAi0AFAAGAAgAAAAhAJeVWbQqAgAAWwQAAA4AAAAAAAAAAAAAAAAALgIAAGRycy9l&#10;Mm9Eb2MueG1sUEsBAi0AFAAGAAgAAAAhAOLJoE/eAAAACgEAAA8AAAAAAAAAAAAAAAAAhAQAAGRy&#10;cy9kb3ducmV2LnhtbFBLBQYAAAAABAAEAPMAAACPBQAAAAA=&#10;" filled="f" stroked="f">
              <v:textbox style="mso-fit-shape-to-text:t">
                <w:txbxContent>
                  <w:p w14:paraId="06A8D1D5" w14:textId="6AE123F3" w:rsidR="00D82DE6" w:rsidRPr="00412FCB" w:rsidRDefault="007742A5" w:rsidP="00D82DE6">
                    <w:pPr>
                      <w:pStyle w:val="Footer"/>
                      <w:jc w:val="right"/>
                      <w:rPr>
                        <w:rFonts w:ascii="Arial" w:hAnsi="Arial"/>
                        <w:i/>
                        <w:color w:val="660066"/>
                        <w:sz w:val="22"/>
                        <w:szCs w:val="22"/>
                      </w:rPr>
                    </w:pPr>
                    <w:r>
                      <w:rPr>
                        <w:rStyle w:val="PageNumber"/>
                        <w:rFonts w:ascii="Arial" w:hAnsi="Arial"/>
                        <w:i/>
                        <w:color w:val="660066"/>
                        <w:sz w:val="22"/>
                        <w:szCs w:val="22"/>
                      </w:rPr>
                      <w:t xml:space="preserve">Forgot </w:t>
                    </w:r>
                    <w:r w:rsidR="000C72B0">
                      <w:rPr>
                        <w:rStyle w:val="PageNumber"/>
                        <w:rFonts w:ascii="Arial" w:hAnsi="Arial"/>
                        <w:i/>
                        <w:color w:val="660066"/>
                        <w:sz w:val="22"/>
                        <w:szCs w:val="22"/>
                      </w:rPr>
                      <w:t>P</w:t>
                    </w:r>
                    <w:r>
                      <w:rPr>
                        <w:rStyle w:val="PageNumber"/>
                        <w:rFonts w:ascii="Arial" w:hAnsi="Arial"/>
                        <w:i/>
                        <w:color w:val="660066"/>
                        <w:sz w:val="22"/>
                        <w:szCs w:val="22"/>
                      </w:rPr>
                      <w:t>assword</w:t>
                    </w:r>
                    <w:r w:rsidR="00D82DE6" w:rsidRPr="002A17FE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t xml:space="preserve"> </w:t>
                    </w:r>
                    <w:r w:rsidR="000E6294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t>v</w:t>
                    </w:r>
                    <w:r w:rsidR="007D71AD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t>1</w:t>
                    </w:r>
                    <w:r w:rsidR="00D82DE6" w:rsidRPr="002A17FE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t xml:space="preserve">– </w:t>
                    </w:r>
                    <w:r w:rsidR="00D82DE6" w:rsidRPr="002A17FE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fldChar w:fldCharType="begin"/>
                    </w:r>
                    <w:r w:rsidR="00D82DE6" w:rsidRPr="002A17FE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instrText xml:space="preserve">PAGE  </w:instrText>
                    </w:r>
                    <w:r w:rsidR="00D82DE6" w:rsidRPr="002A17FE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fldChar w:fldCharType="separate"/>
                    </w:r>
                    <w:r w:rsidR="00242923">
                      <w:rPr>
                        <w:rStyle w:val="PageNumber"/>
                        <w:rFonts w:ascii="Arial" w:hAnsi="Arial"/>
                        <w:noProof/>
                        <w:color w:val="660066"/>
                        <w:sz w:val="22"/>
                        <w:szCs w:val="22"/>
                      </w:rPr>
                      <w:t>2</w:t>
                    </w:r>
                    <w:r w:rsidR="00D82DE6" w:rsidRPr="002A17FE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fldChar w:fldCharType="end"/>
                    </w:r>
                    <w:r w:rsidR="00D82DE6" w:rsidRPr="002A17FE">
                      <w:rPr>
                        <w:rStyle w:val="PageNumber"/>
                        <w:rFonts w:ascii="Arial" w:hAnsi="Arial"/>
                        <w:color w:val="660066"/>
                        <w:sz w:val="22"/>
                        <w:szCs w:val="22"/>
                      </w:rPr>
                      <w:t xml:space="preserve"> </w:t>
                    </w:r>
                  </w:p>
                </w:txbxContent>
              </v:textbox>
              <w10:wrap type="square"/>
            </v:shape>
          </w:pict>
        </mc:Fallback>
      </mc:AlternateContent>
    </w:r>
    <w:r>
      <w:rPr>
        <w:noProof/>
        <w:sz w:val="20"/>
        <w:szCs w:val="20"/>
      </w:rPr>
      <mc:AlternateContent>
        <mc:Choice Requires="wps">
          <w:drawing>
            <wp:anchor distT="0" distB="0" distL="114300" distR="114300" simplePos="0" relativeHeight="251663360" behindDoc="0" locked="0" layoutInCell="1" allowOverlap="1" wp14:anchorId="7BC689D8" wp14:editId="0F9BAA1A">
              <wp:simplePos x="0" y="0"/>
              <wp:positionH relativeFrom="column">
                <wp:posOffset>-1011677</wp:posOffset>
              </wp:positionH>
              <wp:positionV relativeFrom="paragraph">
                <wp:posOffset>-88183</wp:posOffset>
              </wp:positionV>
              <wp:extent cx="3886200" cy="579755"/>
              <wp:effectExtent l="0" t="0" r="0" b="4445"/>
              <wp:wrapNone/>
              <wp:docPr id="16" name="Text Box 16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3886200" cy="57975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C572A759-6A51-4108-AA02-DFA0A04FC94B}">
                          <ma14:wrappingTextBoxFlag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    </a:ext>
                      </a:extLst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0A0A0983" w14:textId="0D46EE88" w:rsidR="00D82DE6" w:rsidRPr="002A17FE" w:rsidRDefault="00D82DE6" w:rsidP="00D82DE6">
                          <w:pPr>
                            <w:rPr>
                              <w:rFonts w:ascii="Arial" w:hAnsi="Arial"/>
                              <w:sz w:val="20"/>
                              <w:szCs w:val="20"/>
                            </w:rPr>
                          </w:pPr>
                          <w:r>
                            <w:rPr>
                              <w:rFonts w:ascii="Arial" w:hAnsi="Arial"/>
                              <w:sz w:val="20"/>
                              <w:szCs w:val="20"/>
                            </w:rPr>
                            <w:t xml:space="preserve">Digital </w:t>
                          </w:r>
                          <w:proofErr w:type="spellStart"/>
                          <w:r>
                            <w:rPr>
                              <w:rFonts w:ascii="Arial" w:hAnsi="Arial"/>
                              <w:sz w:val="20"/>
                              <w:szCs w:val="20"/>
                            </w:rPr>
                            <w:t>Cookie</w:t>
                          </w:r>
                          <w:r w:rsidR="006D4B26" w:rsidRPr="006D4B26">
                            <w:rPr>
                              <w:rFonts w:ascii="Arial" w:hAnsi="Arial"/>
                              <w:sz w:val="16"/>
                              <w:szCs w:val="16"/>
                              <w:vertAlign w:val="superscript"/>
                            </w:rPr>
                            <w:t>TM</w:t>
                          </w:r>
                          <w:proofErr w:type="spellEnd"/>
                          <w:r>
                            <w:rPr>
                              <w:rFonts w:ascii="Arial" w:hAnsi="Arial"/>
                              <w:sz w:val="20"/>
                              <w:szCs w:val="20"/>
                            </w:rPr>
                            <w:t xml:space="preserve"> </w:t>
                          </w:r>
                          <w:r w:rsidR="001552DE">
                            <w:rPr>
                              <w:rFonts w:ascii="Arial" w:hAnsi="Arial"/>
                              <w:sz w:val="20"/>
                              <w:szCs w:val="20"/>
                            </w:rPr>
                            <w:t xml:space="preserve"> 2021</w:t>
                          </w:r>
                        </w:p>
                        <w:p w14:paraId="3E1B9EC9" w14:textId="77777777" w:rsidR="00D82DE6" w:rsidRDefault="00D82DE6" w:rsidP="00D82DE6">
                          <w:pPr>
                            <w:rPr>
                              <w:rFonts w:ascii="Arial" w:hAnsi="Arial"/>
                              <w:sz w:val="16"/>
                              <w:szCs w:val="16"/>
                            </w:rPr>
                          </w:pPr>
                        </w:p>
                        <w:p w14:paraId="44A767B3" w14:textId="42221BEE" w:rsidR="00D82DE6" w:rsidRPr="002A17FE" w:rsidRDefault="00D82DE6" w:rsidP="00D82DE6">
                          <w:pPr>
                            <w:rPr>
                              <w:rFonts w:ascii="Arial" w:hAnsi="Arial"/>
                              <w:sz w:val="16"/>
                              <w:szCs w:val="16"/>
                            </w:rPr>
                          </w:pPr>
                          <w:r w:rsidRPr="002A17FE">
                            <w:rPr>
                              <w:rFonts w:ascii="Arial" w:hAnsi="Arial"/>
                              <w:sz w:val="16"/>
                              <w:szCs w:val="16"/>
                            </w:rPr>
                            <w:t>© 20</w:t>
                          </w:r>
                          <w:r w:rsidR="001552DE">
                            <w:rPr>
                              <w:rFonts w:ascii="Arial" w:hAnsi="Arial"/>
                              <w:sz w:val="16"/>
                              <w:szCs w:val="16"/>
                            </w:rPr>
                            <w:t>20</w:t>
                          </w:r>
                          <w:r w:rsidRPr="002A17FE">
                            <w:rPr>
                              <w:rFonts w:ascii="Arial" w:hAnsi="Arial"/>
                              <w:sz w:val="16"/>
                              <w:szCs w:val="16"/>
                            </w:rPr>
                            <w:t xml:space="preserve"> Girl Scouts of the United States of America. All Rights Reserved.</w:t>
                          </w:r>
                        </w:p>
                        <w:p w14:paraId="65422055" w14:textId="77777777" w:rsidR="00D82DE6" w:rsidRPr="00CA4A62" w:rsidRDefault="00D82DE6" w:rsidP="00D82DE6">
                          <w:pPr>
                            <w:rPr>
                              <w:rFonts w:ascii="Arial" w:hAnsi="Arial"/>
                              <w:sz w:val="18"/>
                              <w:szCs w:val="18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shape w14:anchorId="7BC689D8" id="Text Box 16" o:spid="_x0000_s1029" type="#_x0000_t202" style="position:absolute;margin-left:-79.65pt;margin-top:-6.95pt;width:306pt;height:45.65pt;z-index:251663360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VhGQeegIAAGIFAAAOAAAAZHJzL2Uyb0RvYy54bWysVFFPGzEMfp+0/xDlfVzbUSgVV9SBmCYh&#10;QIOJ5zSX0NOSOEvc3nW/fk7urnRsL0x7uXPsz4792c75RWsN26oQa3AlHx+NOFNOQlW755J/e7z+&#10;MOMsonCVMOBUyXcq8ovF+3fnjZ+rCazBVCowCuLivPElXyP6eVFEuVZWxCPwypFRQ7AC6RieiyqI&#10;hqJbU0xGo5OigVD5AFLFSNqrzsgXOb7WSuKd1lEhMyWn3DB/Q/6u0rdYnIv5cxB+Xcs+DfEPWVhR&#10;O7p0H+pKoGCbUP8RytYyQASNRxJsAVrXUuUaqJrx6FU1D2vhVa6FyIl+T1P8f2Hl7fY+sLqi3p1w&#10;5oSlHj2qFtknaBmpiJ/GxznBHjwBsSU9YQd9JGUqu9XBpj8VxMhOTO/27KZokpQfZ7MTahlnkmzT&#10;07PT6TSFKV68fYj4WYFlSSh5oO5lUsX2JmIHHSDpMgfXtTG5g8b9pqCYnUblEei9UyFdwlnCnVHJ&#10;y7ivShMFOe+kyMOnLk1gW0FjI6RUDnPJOS6hE0rT3W9x7PHJtcvqLc57j3wzONw729pByCy9Srv6&#10;PqSsOzxRfVB3ErFdtbn3k6GfK6h21OYA3aJEL69r6sWNiHgvAm0GtY+2He/oow00JYde4mwN4eff&#10;9AlPA0tWzhratJLHHxsRFGfmi6NRPhsfH6fVzIfj6emEDuHQsjq0uI29BOrKmN4VL7OY8GgGUQew&#10;T/QoLNOtZBJO0t0lx0G8xG7/6VGRarnMIFpGL/DGPXiZQieW06Q9tk8i+H4ckQb5FoadFPNXU9lh&#10;k6eD5QZB13lkE88dqz3/tMh56PtHJ70Uh+eMenkaF78AAAD//wMAUEsDBBQABgAIAAAAIQD72j9k&#10;4AAAAAsBAAAPAAAAZHJzL2Rvd25yZXYueG1sTI9NT8MwDIbvSPyHyEjctmRbS2lpOiEQVxDjQ+Lm&#10;NV5b0ThVk63l35Od4GbLj14/b7mdbS9ONPrOsYbVUoEgrp3puNHw/va0uAXhA7LB3jFp+CEP2+ry&#10;osTCuIlf6bQLjYgh7AvU0IYwFFL6uiWLfukG4ng7uNFiiOvYSDPiFMNtL9dK3UiLHccPLQ700FL9&#10;vTtaDR/Ph6/PRL00jzYdJjcryTaXWl9fzfd3IALN4Q+Gs35Uhyo67d2RjRe9hsUqzTeRPU+bHERE&#10;knSdgdhryLIEZFXK/x2qXwAAAP//AwBQSwECLQAUAAYACAAAACEAtoM4kv4AAADhAQAAEwAAAAAA&#10;AAAAAAAAAAAAAAAAW0NvbnRlbnRfVHlwZXNdLnhtbFBLAQItABQABgAIAAAAIQA4/SH/1gAAAJQB&#10;AAALAAAAAAAAAAAAAAAAAC8BAABfcmVscy8ucmVsc1BLAQItABQABgAIAAAAIQBVhGQeegIAAGIF&#10;AAAOAAAAAAAAAAAAAAAAAC4CAABkcnMvZTJvRG9jLnhtbFBLAQItABQABgAIAAAAIQD72j9k4AAA&#10;AAsBAAAPAAAAAAAAAAAAAAAAANQEAABkcnMvZG93bnJldi54bWxQSwUGAAAAAAQABADzAAAA4QUA&#10;AAAA&#10;" filled="f" stroked="f">
              <v:textbox>
                <w:txbxContent>
                  <w:p w14:paraId="0A0A0983" w14:textId="0D46EE88" w:rsidR="00D82DE6" w:rsidRPr="002A17FE" w:rsidRDefault="00D82DE6" w:rsidP="00D82DE6">
                    <w:pPr>
                      <w:rPr>
                        <w:rFonts w:ascii="Arial" w:hAnsi="Arial"/>
                        <w:sz w:val="20"/>
                        <w:szCs w:val="20"/>
                      </w:rPr>
                    </w:pPr>
                    <w:r>
                      <w:rPr>
                        <w:rFonts w:ascii="Arial" w:hAnsi="Arial"/>
                        <w:sz w:val="20"/>
                        <w:szCs w:val="20"/>
                      </w:rPr>
                      <w:t xml:space="preserve">Digital </w:t>
                    </w:r>
                    <w:proofErr w:type="spellStart"/>
                    <w:r>
                      <w:rPr>
                        <w:rFonts w:ascii="Arial" w:hAnsi="Arial"/>
                        <w:sz w:val="20"/>
                        <w:szCs w:val="20"/>
                      </w:rPr>
                      <w:t>Cookie</w:t>
                    </w:r>
                    <w:r w:rsidR="006D4B26" w:rsidRPr="006D4B26">
                      <w:rPr>
                        <w:rFonts w:ascii="Arial" w:hAnsi="Arial"/>
                        <w:sz w:val="16"/>
                        <w:szCs w:val="16"/>
                        <w:vertAlign w:val="superscript"/>
                      </w:rPr>
                      <w:t>TM</w:t>
                    </w:r>
                    <w:proofErr w:type="spellEnd"/>
                    <w:r>
                      <w:rPr>
                        <w:rFonts w:ascii="Arial" w:hAnsi="Arial"/>
                        <w:sz w:val="20"/>
                        <w:szCs w:val="20"/>
                      </w:rPr>
                      <w:t xml:space="preserve"> </w:t>
                    </w:r>
                    <w:r w:rsidR="001552DE">
                      <w:rPr>
                        <w:rFonts w:ascii="Arial" w:hAnsi="Arial"/>
                        <w:sz w:val="20"/>
                        <w:szCs w:val="20"/>
                      </w:rPr>
                      <w:t xml:space="preserve"> 2021</w:t>
                    </w:r>
                  </w:p>
                  <w:p w14:paraId="3E1B9EC9" w14:textId="77777777" w:rsidR="00D82DE6" w:rsidRDefault="00D82DE6" w:rsidP="00D82DE6">
                    <w:pPr>
                      <w:rPr>
                        <w:rFonts w:ascii="Arial" w:hAnsi="Arial"/>
                        <w:sz w:val="16"/>
                        <w:szCs w:val="16"/>
                      </w:rPr>
                    </w:pPr>
                  </w:p>
                  <w:p w14:paraId="44A767B3" w14:textId="42221BEE" w:rsidR="00D82DE6" w:rsidRPr="002A17FE" w:rsidRDefault="00D82DE6" w:rsidP="00D82DE6">
                    <w:pPr>
                      <w:rPr>
                        <w:rFonts w:ascii="Arial" w:hAnsi="Arial"/>
                        <w:sz w:val="16"/>
                        <w:szCs w:val="16"/>
                      </w:rPr>
                    </w:pPr>
                    <w:r w:rsidRPr="002A17FE">
                      <w:rPr>
                        <w:rFonts w:ascii="Arial" w:hAnsi="Arial"/>
                        <w:sz w:val="16"/>
                        <w:szCs w:val="16"/>
                      </w:rPr>
                      <w:t>© 20</w:t>
                    </w:r>
                    <w:r w:rsidR="001552DE">
                      <w:rPr>
                        <w:rFonts w:ascii="Arial" w:hAnsi="Arial"/>
                        <w:sz w:val="16"/>
                        <w:szCs w:val="16"/>
                      </w:rPr>
                      <w:t>20</w:t>
                    </w:r>
                    <w:r w:rsidRPr="002A17FE">
                      <w:rPr>
                        <w:rFonts w:ascii="Arial" w:hAnsi="Arial"/>
                        <w:sz w:val="16"/>
                        <w:szCs w:val="16"/>
                      </w:rPr>
                      <w:t xml:space="preserve"> Girl Scouts of the United States of America. All Rights Reserved.</w:t>
                    </w:r>
                  </w:p>
                  <w:p w14:paraId="65422055" w14:textId="77777777" w:rsidR="00D82DE6" w:rsidRPr="00CA4A62" w:rsidRDefault="00D82DE6" w:rsidP="00D82DE6">
                    <w:pPr>
                      <w:rPr>
                        <w:rFonts w:ascii="Arial" w:hAnsi="Arial"/>
                        <w:sz w:val="18"/>
                        <w:szCs w:val="18"/>
                      </w:rPr>
                    </w:pPr>
                  </w:p>
                </w:txbxContent>
              </v:textbox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2C70E07E" w14:textId="77777777" w:rsidR="00BE741C" w:rsidRDefault="00BE741C" w:rsidP="0037251F">
      <w:r>
        <w:separator/>
      </w:r>
    </w:p>
  </w:footnote>
  <w:footnote w:type="continuationSeparator" w:id="0">
    <w:p w14:paraId="00C71D41" w14:textId="77777777" w:rsidR="00BE741C" w:rsidRDefault="00BE741C" w:rsidP="0037251F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4FE3EA1" w14:textId="602B8FC7" w:rsidR="00451C06" w:rsidRDefault="00D82DE6">
    <w:pPr>
      <w:pStyle w:val="Header"/>
    </w:pPr>
    <w:r>
      <w:rPr>
        <w:noProof/>
      </w:rPr>
      <mc:AlternateContent>
        <mc:Choice Requires="wps">
          <w:drawing>
            <wp:anchor distT="45720" distB="45720" distL="114300" distR="114300" simplePos="0" relativeHeight="251661312" behindDoc="0" locked="0" layoutInCell="1" allowOverlap="1" wp14:anchorId="573CB75E" wp14:editId="3016AB8A">
              <wp:simplePos x="0" y="0"/>
              <wp:positionH relativeFrom="column">
                <wp:posOffset>4634383</wp:posOffset>
              </wp:positionH>
              <wp:positionV relativeFrom="paragraph">
                <wp:posOffset>305888</wp:posOffset>
              </wp:positionV>
              <wp:extent cx="1898650" cy="1404620"/>
              <wp:effectExtent l="0" t="0" r="0" b="0"/>
              <wp:wrapSquare wrapText="bothSides"/>
              <wp:docPr id="217" name="Text Box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898650" cy="140462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2F502C5A" w14:textId="184C2F11" w:rsidR="00D82DE6" w:rsidRPr="00D82DE6" w:rsidRDefault="007742A5">
                          <w:pPr>
                            <w:rPr>
                              <w:rFonts w:ascii="Arial" w:hAnsi="Arial" w:cs="Arial"/>
                              <w:color w:val="FFFFFF" w:themeColor="background1"/>
                              <w:sz w:val="32"/>
                              <w:szCs w:val="32"/>
                            </w:rPr>
                          </w:pPr>
                          <w:r>
                            <w:rPr>
                              <w:rFonts w:ascii="Arial" w:hAnsi="Arial" w:cs="Arial"/>
                              <w:color w:val="FFFFFF" w:themeColor="background1"/>
                              <w:sz w:val="32"/>
                              <w:szCs w:val="32"/>
                            </w:rPr>
                            <w:t>Forgot Password</w:t>
                          </w:r>
                        </w:p>
                        <w:p w14:paraId="563628A4" w14:textId="73F3A849" w:rsidR="00D82DE6" w:rsidRPr="00D82DE6" w:rsidRDefault="00D82DE6">
                          <w:pPr>
                            <w:rPr>
                              <w:rFonts w:ascii="Arial" w:hAnsi="Arial" w:cs="Arial"/>
                              <w:color w:val="FFFFFF" w:themeColor="background1"/>
                              <w:sz w:val="20"/>
                              <w:szCs w:val="20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>
                      <a:sp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20000</wp14:pctHeight>
              </wp14:sizeRelV>
            </wp:anchor>
          </w:drawing>
        </mc:Choice>
        <mc:Fallback>
          <w:pict>
            <v:shapetype w14:anchorId="573CB75E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7" type="#_x0000_t202" style="position:absolute;margin-left:364.9pt;margin-top:24.1pt;width:149.5pt;height:110.6pt;z-index:251661312;visibility:visible;mso-wrap-style:square;mso-width-percent:0;mso-height-percent:20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20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xeW/qDQIAAPUDAAAOAAAAZHJzL2Uyb0RvYy54bWysU9tu2zAMfR+wfxD0vviCJE2MOEXXLsOA&#10;7gK0+wBZlmNhkqhJSuzs60fJaRpsb8P8IFAmechzSG1uR63IUTgvwdS0mOWUCMOhlWZf0+/Pu3cr&#10;SnxgpmUKjKjpSXh6u337ZjPYSpTQg2qFIwhifDXYmvYh2CrLPO+FZn4GVhh0duA0C3h1+6x1bEB0&#10;rbIyz5fZAK61DrjwHv8+TE66TfhdJ3j42nVeBKJqir2FdLp0NvHMthtW7R2zveTnNtg/dKGZNFj0&#10;AvXAAiMHJ/+C0pI78NCFGQedQddJLhIHZFPkf7B56pkViQuK4+1FJv//YPmX4zdHZFvTsrihxDCN&#10;Q3oWYyDvYSRl1GewvsKwJ4uBYcTfOOfE1dtH4D88MXDfM7MXd87B0AvWYn9FzMyuUiccH0Ga4TO0&#10;WIYdAiSgsXM6iodyEETHOZ0us4mt8FhytV4tF+ji6Cvm+XxZpullrHpJt86HjwI0iUZNHQ4/wbPj&#10;ow+xHVa9hMRqBnZSqbQAypChputFuUgJVx4tA+6nkrqmqzx+08ZElh9Mm5IDk2qysYAyZ9qR6cQ5&#10;jM2IgVGLBtoTCuBg2kN8N2j04H5RMuAO1tT/PDAnKFGfDIq4LubzuLTpMl/cIGPirj3NtYcZjlA1&#10;DZRM5n1Iix65enuHYu9kkuG1k3OvuFtJnfM7iMt7fU9Rr691+xsAAP//AwBQSwMEFAAGAAgAAAAh&#10;AKYGqmrfAAAACwEAAA8AAABkcnMvZG93bnJldi54bWxMj8FOwzAQRO9I/IO1SNyojVW1aRqnqlBb&#10;jkCJOLvxNomI11bspuHvcU9w3NnRzJtiM9mejTiEzpGC55kAhlQ701GjoPrcP2XAQtRkdO8IFfxg&#10;gE15f1fo3LgrfeB4jA1LIRRyraCN0eech7pFq8PMeaT0O7vB6pjOoeFm0NcUbnsuhVhwqztKDa32&#10;+NJi/X28WAU++sPydXh73+72o6i+DpXsmp1Sjw/Tdg0s4hT/zHDDT+hQJqaTu5AJrFewlKuEHhXM&#10;MwnsZhAyS8pJgVys5sDLgv/fUP4CAAD//wMAUEsBAi0AFAAGAAgAAAAhALaDOJL+AAAA4QEAABMA&#10;AAAAAAAAAAAAAAAAAAAAAFtDb250ZW50X1R5cGVzXS54bWxQSwECLQAUAAYACAAAACEAOP0h/9YA&#10;AACUAQAACwAAAAAAAAAAAAAAAAAvAQAAX3JlbHMvLnJlbHNQSwECLQAUAAYACAAAACEAcXlv6g0C&#10;AAD1AwAADgAAAAAAAAAAAAAAAAAuAgAAZHJzL2Uyb0RvYy54bWxQSwECLQAUAAYACAAAACEApgaq&#10;at8AAAALAQAADwAAAAAAAAAAAAAAAABnBAAAZHJzL2Rvd25yZXYueG1sUEsFBgAAAAAEAAQA8wAA&#10;AHMFAAAAAA==&#10;" filled="f" stroked="f">
              <v:textbox style="mso-fit-shape-to-text:t">
                <w:txbxContent>
                  <w:p w14:paraId="2F502C5A" w14:textId="184C2F11" w:rsidR="00D82DE6" w:rsidRPr="00D82DE6" w:rsidRDefault="007742A5">
                    <w:pPr>
                      <w:rPr>
                        <w:rFonts w:ascii="Arial" w:hAnsi="Arial" w:cs="Arial"/>
                        <w:color w:val="FFFFFF" w:themeColor="background1"/>
                        <w:sz w:val="32"/>
                        <w:szCs w:val="32"/>
                      </w:rPr>
                    </w:pPr>
                    <w:r>
                      <w:rPr>
                        <w:rFonts w:ascii="Arial" w:hAnsi="Arial" w:cs="Arial"/>
                        <w:color w:val="FFFFFF" w:themeColor="background1"/>
                        <w:sz w:val="32"/>
                        <w:szCs w:val="32"/>
                      </w:rPr>
                      <w:t>Forgot Password</w:t>
                    </w:r>
                  </w:p>
                  <w:p w14:paraId="563628A4" w14:textId="73F3A849" w:rsidR="00D82DE6" w:rsidRPr="00D82DE6" w:rsidRDefault="00D82DE6">
                    <w:pPr>
                      <w:rPr>
                        <w:rFonts w:ascii="Arial" w:hAnsi="Arial" w:cs="Arial"/>
                        <w:color w:val="FFFFFF" w:themeColor="background1"/>
                        <w:sz w:val="20"/>
                        <w:szCs w:val="20"/>
                      </w:rPr>
                    </w:pPr>
                  </w:p>
                </w:txbxContent>
              </v:textbox>
              <w10:wrap type="square"/>
            </v:shape>
          </w:pict>
        </mc:Fallback>
      </mc:AlternateContent>
    </w:r>
    <w:r>
      <w:rPr>
        <w:noProof/>
      </w:rPr>
      <w:drawing>
        <wp:anchor distT="0" distB="0" distL="114300" distR="114300" simplePos="0" relativeHeight="251659264" behindDoc="0" locked="0" layoutInCell="1" allowOverlap="1" wp14:anchorId="5573C567" wp14:editId="56930FD1">
          <wp:simplePos x="0" y="0"/>
          <wp:positionH relativeFrom="margin">
            <wp:posOffset>-1279187</wp:posOffset>
          </wp:positionH>
          <wp:positionV relativeFrom="margin">
            <wp:posOffset>-1568707</wp:posOffset>
          </wp:positionV>
          <wp:extent cx="8065442" cy="1391056"/>
          <wp:effectExtent l="0" t="0" r="0" b="0"/>
          <wp:wrapSquare wrapText="bothSides"/>
          <wp:docPr id="15" name="Picture 1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5" name="orange header SU and other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8107096" cy="139824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3B019BC"/>
    <w:multiLevelType w:val="hybridMultilevel"/>
    <w:tmpl w:val="04D84BC8"/>
    <w:lvl w:ilvl="0" w:tplc="04090017">
      <w:start w:val="1"/>
      <w:numFmt w:val="lowerLetter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1C5D5866"/>
    <w:multiLevelType w:val="hybridMultilevel"/>
    <w:tmpl w:val="534E3128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321B663F"/>
    <w:multiLevelType w:val="hybridMultilevel"/>
    <w:tmpl w:val="90A20C6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35647E45"/>
    <w:multiLevelType w:val="hybridMultilevel"/>
    <w:tmpl w:val="DBB0881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3B74100E"/>
    <w:multiLevelType w:val="hybridMultilevel"/>
    <w:tmpl w:val="52C6080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49057F77"/>
    <w:multiLevelType w:val="hybridMultilevel"/>
    <w:tmpl w:val="ABD8200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76A2877"/>
    <w:multiLevelType w:val="hybridMultilevel"/>
    <w:tmpl w:val="19A2B11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1"/>
  </w:num>
  <w:num w:numId="2">
    <w:abstractNumId w:val="0"/>
  </w:num>
  <w:num w:numId="3">
    <w:abstractNumId w:val="3"/>
  </w:num>
  <w:num w:numId="4">
    <w:abstractNumId w:val="2"/>
  </w:num>
  <w:num w:numId="5">
    <w:abstractNumId w:val="4"/>
  </w:num>
  <w:num w:numId="6">
    <w:abstractNumId w:val="5"/>
  </w:num>
  <w:num w:numId="7">
    <w:abstractNumId w:val="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70"/>
  <w:proofState w:spelling="clean" w:grammar="clean"/>
  <w:defaultTabStop w:val="720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7251F"/>
    <w:rsid w:val="00002F10"/>
    <w:rsid w:val="00024A7A"/>
    <w:rsid w:val="00047A30"/>
    <w:rsid w:val="00056F89"/>
    <w:rsid w:val="00095866"/>
    <w:rsid w:val="000C5E29"/>
    <w:rsid w:val="000C72B0"/>
    <w:rsid w:val="000E6294"/>
    <w:rsid w:val="000F7304"/>
    <w:rsid w:val="001224D4"/>
    <w:rsid w:val="00137DD2"/>
    <w:rsid w:val="001552DE"/>
    <w:rsid w:val="001575B5"/>
    <w:rsid w:val="001629A4"/>
    <w:rsid w:val="00171244"/>
    <w:rsid w:val="0017424D"/>
    <w:rsid w:val="00192DF1"/>
    <w:rsid w:val="00194C58"/>
    <w:rsid w:val="001A2AC2"/>
    <w:rsid w:val="001E2984"/>
    <w:rsid w:val="001F4E9D"/>
    <w:rsid w:val="002062D0"/>
    <w:rsid w:val="002407D6"/>
    <w:rsid w:val="002419D7"/>
    <w:rsid w:val="00242923"/>
    <w:rsid w:val="00250190"/>
    <w:rsid w:val="0027427E"/>
    <w:rsid w:val="002A7F47"/>
    <w:rsid w:val="00306B23"/>
    <w:rsid w:val="003315AF"/>
    <w:rsid w:val="0036690A"/>
    <w:rsid w:val="0036731A"/>
    <w:rsid w:val="0037251F"/>
    <w:rsid w:val="00372E97"/>
    <w:rsid w:val="003800DB"/>
    <w:rsid w:val="0038033D"/>
    <w:rsid w:val="00385FE9"/>
    <w:rsid w:val="00397BEF"/>
    <w:rsid w:val="003B1965"/>
    <w:rsid w:val="003C7739"/>
    <w:rsid w:val="003E64E3"/>
    <w:rsid w:val="003F3774"/>
    <w:rsid w:val="00451C06"/>
    <w:rsid w:val="00476AF4"/>
    <w:rsid w:val="004A4335"/>
    <w:rsid w:val="004C133D"/>
    <w:rsid w:val="004D70D4"/>
    <w:rsid w:val="004E6DF6"/>
    <w:rsid w:val="004F2591"/>
    <w:rsid w:val="00503C7B"/>
    <w:rsid w:val="00511F3E"/>
    <w:rsid w:val="005263BC"/>
    <w:rsid w:val="00551A84"/>
    <w:rsid w:val="005753BA"/>
    <w:rsid w:val="0058073D"/>
    <w:rsid w:val="005C4BE2"/>
    <w:rsid w:val="005C4F6D"/>
    <w:rsid w:val="005F299E"/>
    <w:rsid w:val="006078ED"/>
    <w:rsid w:val="00622E95"/>
    <w:rsid w:val="00644AE7"/>
    <w:rsid w:val="006457BF"/>
    <w:rsid w:val="006865EE"/>
    <w:rsid w:val="006A6AEC"/>
    <w:rsid w:val="006D4B26"/>
    <w:rsid w:val="006E1074"/>
    <w:rsid w:val="006E3027"/>
    <w:rsid w:val="006F6A96"/>
    <w:rsid w:val="00701F60"/>
    <w:rsid w:val="00711B40"/>
    <w:rsid w:val="007473C2"/>
    <w:rsid w:val="00755500"/>
    <w:rsid w:val="00761F97"/>
    <w:rsid w:val="007641DA"/>
    <w:rsid w:val="007742A5"/>
    <w:rsid w:val="007A4528"/>
    <w:rsid w:val="007D1AAB"/>
    <w:rsid w:val="007D71AD"/>
    <w:rsid w:val="00822420"/>
    <w:rsid w:val="00860478"/>
    <w:rsid w:val="00880C89"/>
    <w:rsid w:val="008B153A"/>
    <w:rsid w:val="00906B6C"/>
    <w:rsid w:val="00952687"/>
    <w:rsid w:val="00953CD3"/>
    <w:rsid w:val="009600DF"/>
    <w:rsid w:val="00961995"/>
    <w:rsid w:val="009962A6"/>
    <w:rsid w:val="009E5596"/>
    <w:rsid w:val="009E7FB0"/>
    <w:rsid w:val="009F208B"/>
    <w:rsid w:val="00A45302"/>
    <w:rsid w:val="00AA18D1"/>
    <w:rsid w:val="00AB12A9"/>
    <w:rsid w:val="00AC133B"/>
    <w:rsid w:val="00AC6BCE"/>
    <w:rsid w:val="00AD729E"/>
    <w:rsid w:val="00B034E6"/>
    <w:rsid w:val="00B366D5"/>
    <w:rsid w:val="00B85C3C"/>
    <w:rsid w:val="00B92A09"/>
    <w:rsid w:val="00BC0FE1"/>
    <w:rsid w:val="00BC7B49"/>
    <w:rsid w:val="00BD3122"/>
    <w:rsid w:val="00BE741C"/>
    <w:rsid w:val="00C157F6"/>
    <w:rsid w:val="00C224BA"/>
    <w:rsid w:val="00C30A3C"/>
    <w:rsid w:val="00C979CD"/>
    <w:rsid w:val="00CA1AA6"/>
    <w:rsid w:val="00CA5D44"/>
    <w:rsid w:val="00CB5663"/>
    <w:rsid w:val="00CB65B2"/>
    <w:rsid w:val="00D02AB7"/>
    <w:rsid w:val="00D17BAD"/>
    <w:rsid w:val="00D57CB3"/>
    <w:rsid w:val="00D82DE6"/>
    <w:rsid w:val="00DB6380"/>
    <w:rsid w:val="00DC5BC9"/>
    <w:rsid w:val="00DC6B35"/>
    <w:rsid w:val="00DD1D9A"/>
    <w:rsid w:val="00DD29D4"/>
    <w:rsid w:val="00E00524"/>
    <w:rsid w:val="00E06DAB"/>
    <w:rsid w:val="00E1059A"/>
    <w:rsid w:val="00E46712"/>
    <w:rsid w:val="00E51A15"/>
    <w:rsid w:val="00E75E9A"/>
    <w:rsid w:val="00E94780"/>
    <w:rsid w:val="00E97A6F"/>
    <w:rsid w:val="00EB63D3"/>
    <w:rsid w:val="00EE6446"/>
    <w:rsid w:val="00EF1F58"/>
    <w:rsid w:val="00F154E3"/>
    <w:rsid w:val="00F211D2"/>
    <w:rsid w:val="00F36925"/>
    <w:rsid w:val="00F430E7"/>
    <w:rsid w:val="00F5142C"/>
    <w:rsid w:val="00F83348"/>
    <w:rsid w:val="00F84296"/>
    <w:rsid w:val="00F97179"/>
    <w:rsid w:val="00FD2EE1"/>
    <w:rsid w:val="00FE43E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49"/>
    <o:shapelayout v:ext="edit">
      <o:idmap v:ext="edit" data="1"/>
    </o:shapelayout>
  </w:shapeDefaults>
  <w:decimalSymbol w:val="."/>
  <w:listSeparator w:val=","/>
  <w14:docId w14:val="40174996"/>
  <w15:docId w15:val="{D6CAC360-6A4F-424B-A068-4B416789FC0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37251F"/>
    <w:pPr>
      <w:tabs>
        <w:tab w:val="center" w:pos="4320"/>
        <w:tab w:val="right" w:pos="864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37251F"/>
  </w:style>
  <w:style w:type="paragraph" w:styleId="Footer">
    <w:name w:val="footer"/>
    <w:basedOn w:val="Normal"/>
    <w:link w:val="FooterChar"/>
    <w:uiPriority w:val="99"/>
    <w:unhideWhenUsed/>
    <w:rsid w:val="0037251F"/>
    <w:pPr>
      <w:tabs>
        <w:tab w:val="center" w:pos="4320"/>
        <w:tab w:val="right" w:pos="864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37251F"/>
  </w:style>
  <w:style w:type="paragraph" w:styleId="BalloonText">
    <w:name w:val="Balloon Text"/>
    <w:basedOn w:val="Normal"/>
    <w:link w:val="BalloonTextChar"/>
    <w:uiPriority w:val="99"/>
    <w:semiHidden/>
    <w:unhideWhenUsed/>
    <w:rsid w:val="0037251F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37251F"/>
    <w:rPr>
      <w:rFonts w:ascii="Lucida Grande" w:hAnsi="Lucida Grande" w:cs="Lucida Grande"/>
      <w:sz w:val="18"/>
      <w:szCs w:val="18"/>
    </w:rPr>
  </w:style>
  <w:style w:type="character" w:styleId="CommentReference">
    <w:name w:val="annotation reference"/>
    <w:basedOn w:val="DefaultParagraphFont"/>
    <w:uiPriority w:val="99"/>
    <w:semiHidden/>
    <w:unhideWhenUsed/>
    <w:rsid w:val="006E3027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6E3027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6E3027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6E3027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6E3027"/>
    <w:rPr>
      <w:b/>
      <w:bCs/>
      <w:sz w:val="20"/>
      <w:szCs w:val="20"/>
    </w:rPr>
  </w:style>
  <w:style w:type="character" w:styleId="Hyperlink">
    <w:name w:val="Hyperlink"/>
    <w:basedOn w:val="DefaultParagraphFont"/>
    <w:uiPriority w:val="99"/>
    <w:unhideWhenUsed/>
    <w:rsid w:val="00CA5D44"/>
    <w:rPr>
      <w:color w:val="0000FF" w:themeColor="hyperlink"/>
      <w:u w:val="single"/>
    </w:rPr>
  </w:style>
  <w:style w:type="paragraph" w:styleId="ListParagraph">
    <w:name w:val="List Paragraph"/>
    <w:basedOn w:val="Normal"/>
    <w:uiPriority w:val="34"/>
    <w:qFormat/>
    <w:rsid w:val="00002F10"/>
    <w:pPr>
      <w:ind w:left="720"/>
      <w:contextualSpacing/>
    </w:pPr>
  </w:style>
  <w:style w:type="character" w:styleId="PageNumber">
    <w:name w:val="page number"/>
    <w:basedOn w:val="DefaultParagraphFont"/>
    <w:uiPriority w:val="99"/>
    <w:semiHidden/>
    <w:unhideWhenUsed/>
    <w:rsid w:val="00D82DE6"/>
  </w:style>
  <w:style w:type="character" w:styleId="FollowedHyperlink">
    <w:name w:val="FollowedHyperlink"/>
    <w:basedOn w:val="DefaultParagraphFont"/>
    <w:uiPriority w:val="99"/>
    <w:semiHidden/>
    <w:unhideWhenUsed/>
    <w:rsid w:val="00644AE7"/>
    <w:rPr>
      <w:color w:val="800080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1466002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1.png"/><Relationship Id="rId13" Type="http://schemas.openxmlformats.org/officeDocument/2006/relationships/image" Target="media/image5.png"/><Relationship Id="rId18" Type="http://schemas.openxmlformats.org/officeDocument/2006/relationships/image" Target="media/image8.png"/><Relationship Id="rId26" Type="http://schemas.openxmlformats.org/officeDocument/2006/relationships/footer" Target="footer1.xml"/><Relationship Id="rId3" Type="http://schemas.openxmlformats.org/officeDocument/2006/relationships/styles" Target="styles.xml"/><Relationship Id="rId21" Type="http://schemas.openxmlformats.org/officeDocument/2006/relationships/image" Target="media/image11.png"/><Relationship Id="rId7" Type="http://schemas.openxmlformats.org/officeDocument/2006/relationships/endnotes" Target="endnotes.xml"/><Relationship Id="rId12" Type="http://schemas.openxmlformats.org/officeDocument/2006/relationships/image" Target="media/image4.png"/><Relationship Id="rId17" Type="http://schemas.openxmlformats.org/officeDocument/2006/relationships/image" Target="media/image7.png"/><Relationship Id="rId25" Type="http://schemas.openxmlformats.org/officeDocument/2006/relationships/header" Target="header1.xml"/><Relationship Id="rId2" Type="http://schemas.openxmlformats.org/officeDocument/2006/relationships/numbering" Target="numbering.xml"/><Relationship Id="rId16" Type="http://schemas.openxmlformats.org/officeDocument/2006/relationships/image" Target="media/image6.png"/><Relationship Id="rId20" Type="http://schemas.openxmlformats.org/officeDocument/2006/relationships/image" Target="media/image10.png"/><Relationship Id="rId29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image" Target="media/image3.png"/><Relationship Id="rId24" Type="http://schemas.openxmlformats.org/officeDocument/2006/relationships/hyperlink" Target="http://www.girlscouts.org/dc2016-215" TargetMode="External"/><Relationship Id="rId32" Type="http://schemas.openxmlformats.org/officeDocument/2006/relationships/customXml" Target="../customXml/item5.xml"/><Relationship Id="rId5" Type="http://schemas.openxmlformats.org/officeDocument/2006/relationships/webSettings" Target="webSettings.xml"/><Relationship Id="rId15" Type="http://schemas.openxmlformats.org/officeDocument/2006/relationships/hyperlink" Target="mailto:email@email.girlscouts.org" TargetMode="External"/><Relationship Id="rId23" Type="http://schemas.openxmlformats.org/officeDocument/2006/relationships/hyperlink" Target="http://www.girlscouts.org/dc2016-201" TargetMode="External"/><Relationship Id="rId28" Type="http://schemas.openxmlformats.org/officeDocument/2006/relationships/theme" Target="theme/theme1.xml"/><Relationship Id="rId10" Type="http://schemas.openxmlformats.org/officeDocument/2006/relationships/image" Target="media/image2.png"/><Relationship Id="rId19" Type="http://schemas.openxmlformats.org/officeDocument/2006/relationships/image" Target="media/image9.png"/><Relationship Id="rId31" Type="http://schemas.openxmlformats.org/officeDocument/2006/relationships/customXml" Target="../customXml/item4.xml"/><Relationship Id="rId4" Type="http://schemas.openxmlformats.org/officeDocument/2006/relationships/settings" Target="settings.xml"/><Relationship Id="rId9" Type="http://schemas.openxmlformats.org/officeDocument/2006/relationships/hyperlink" Target="https://digitalcookie.girlscouts.org/login" TargetMode="External"/><Relationship Id="rId14" Type="http://schemas.openxmlformats.org/officeDocument/2006/relationships/hyperlink" Target="mailto:email@email.girlscouts.org" TargetMode="External"/><Relationship Id="rId22" Type="http://schemas.openxmlformats.org/officeDocument/2006/relationships/image" Target="media/image12.png"/><Relationship Id="rId27" Type="http://schemas.openxmlformats.org/officeDocument/2006/relationships/fontTable" Target="fontTable.xml"/><Relationship Id="rId30" Type="http://schemas.openxmlformats.org/officeDocument/2006/relationships/customXml" Target="../customXml/item3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3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gsConnect Document" ma:contentTypeID="0x01010070C43DAE53F2384CA62DA8215B35680100DD264A6DE42BC64D9F99D237DF942A8B" ma:contentTypeVersion="12" ma:contentTypeDescription="" ma:contentTypeScope="" ma:versionID="4e72e4a909e1b3e2472c7059222c5961">
  <xsd:schema xmlns:xsd="http://www.w3.org/2001/XMLSchema" xmlns:xs="http://www.w3.org/2001/XMLSchema" xmlns:p="http://schemas.microsoft.com/office/2006/metadata/properties" xmlns:ns2="d47bf323-ee9a-42bd-9545-55770b82aeca" targetNamespace="http://schemas.microsoft.com/office/2006/metadata/properties" ma:root="true" ma:fieldsID="42f7b113c02260da5110cc5212ecc507" ns2:_="">
    <xsd:import namespace="d47bf323-ee9a-42bd-9545-55770b82aeca"/>
    <xsd:element name="properties">
      <xsd:complexType>
        <xsd:sequence>
          <xsd:element name="documentManagement">
            <xsd:complexType>
              <xsd:all>
                <xsd:element ref="ns2:k47113d2ff334dfda1e5724c5434b50e" minOccurs="0"/>
                <xsd:element ref="ns2:TaxCatchAll" minOccurs="0"/>
                <xsd:element ref="ns2:TaxCatchAllLabel" minOccurs="0"/>
                <xsd:element ref="ns2:k11db424604f42f1baf2b02750a711c2" minOccurs="0"/>
                <xsd:element ref="ns2:d2ac80d53c2d44c48d2ca5b0e79eeb28" minOccurs="0"/>
                <xsd:element ref="ns2:d95e833535f3438a9de1790df64c99bc" minOccurs="0"/>
                <xsd:element ref="ns2:ExpirationDate" minOccurs="0"/>
                <xsd:element ref="ns2:k4dacf5aa33a4ba2a70f4787df700f9f" minOccurs="0"/>
                <xsd:element ref="ns2:jdac5d86270e4a89ae0d760b4b54e4c8" minOccurs="0"/>
                <xsd:element ref="ns2:lc877bf343954cbcbdd2a4d8036234e6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7bf323-ee9a-42bd-9545-55770b82aeca" elementFormDefault="qualified">
    <xsd:import namespace="http://schemas.microsoft.com/office/2006/documentManagement/types"/>
    <xsd:import namespace="http://schemas.microsoft.com/office/infopath/2007/PartnerControls"/>
    <xsd:element name="k47113d2ff334dfda1e5724c5434b50e" ma:index="8" nillable="true" ma:taxonomy="true" ma:internalName="k47113d2ff334dfda1e5724c5434b50e" ma:taxonomyFieldName="Council" ma:displayName="Council" ma:default="" ma:fieldId="{447113d2-ff33-4dfd-a1e5-724c5434b50e}" ma:sspId="c3e6e850-a3d6-443d-bb2b-63dce7c8e1b3" ma:termSetId="2cf8babb-881d-427b-be16-41a1d10e753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bd1f591e-619e-417b-8f8c-f7acfa37fa25}" ma:internalName="TaxCatchAll" ma:showField="CatchAllData" ma:web="1a7617dc-8d53-44e2-99d6-f989727529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bd1f591e-619e-417b-8f8c-f7acfa37fa25}" ma:internalName="TaxCatchAllLabel" ma:readOnly="true" ma:showField="CatchAllDataLabel" ma:web="1a7617dc-8d53-44e2-99d6-f989727529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11db424604f42f1baf2b02750a711c2" ma:index="12" nillable="true" ma:taxonomy="true" ma:internalName="k11db424604f42f1baf2b02750a711c2" ma:taxonomyFieldName="Fiscal_x0020_Year" ma:displayName="Fiscal Year" ma:readOnly="false" ma:default="" ma:fieldId="{411db424-604f-42f1-baf2-b02750a711c2}" ma:sspId="c3e6e850-a3d6-443d-bb2b-63dce7c8e1b3" ma:termSetId="6a2024c5-fb0c-4ba6-acbf-2e6f8d1133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2ac80d53c2d44c48d2ca5b0e79eeb28" ma:index="14" ma:taxonomy="true" ma:internalName="d2ac80d53c2d44c48d2ca5b0e79eeb28" ma:taxonomyFieldName="Topic" ma:displayName="Topic" ma:readOnly="false" ma:default="" ma:fieldId="{d2ac80d5-3c2d-44c4-8d2c-a5b0e79eeb28}" ma:taxonomyMulti="true" ma:sspId="c3e6e850-a3d6-443d-bb2b-63dce7c8e1b3" ma:termSetId="3136d3f1-5e31-4290-b68c-9f20a984d7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95e833535f3438a9de1790df64c99bc" ma:index="16" ma:taxonomy="true" ma:internalName="d95e833535f3438a9de1790df64c99bc" ma:taxonomyFieldName="Year" ma:displayName="Year" ma:default="12;#2020|34988d27-d44c-4e36-a388-01c80be96d50" ma:fieldId="{d95e8335-35f3-438a-9de1-790df64c99bc}" ma:sspId="c3e6e850-a3d6-443d-bb2b-63dce7c8e1b3" ma:termSetId="6a2024c5-fb0c-4ba6-acbf-2e6f8d1133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xpirationDate" ma:index="18" nillable="true" ma:displayName="ExpirationDate" ma:format="DateOnly" ma:internalName="ExpirationDate" ma:readOnly="false">
      <xsd:simpleType>
        <xsd:restriction base="dms:DateTime"/>
      </xsd:simpleType>
    </xsd:element>
    <xsd:element name="k4dacf5aa33a4ba2a70f4787df700f9f" ma:index="19" nillable="true" ma:taxonomy="true" ma:internalName="k4dacf5aa33a4ba2a70f4787df700f9f" ma:taxonomyFieldName="Program_x0020_Levels" ma:displayName="Program Levels" ma:default="" ma:fieldId="{44dacf5a-a33a-4ba2-a70f-4787df700f9f}" ma:sspId="c3e6e850-a3d6-443d-bb2b-63dce7c8e1b3" ma:termSetId="688e015f-d5bf-4078-bd40-5b5952583da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dac5d86270e4a89ae0d760b4b54e4c8" ma:index="21" nillable="true" ma:taxonomy="true" ma:internalName="jdac5d86270e4a89ae0d760b4b54e4c8" ma:taxonomyFieldName="Lang" ma:displayName="Lang" ma:default="1;#English|306990a2-1c68-4be3-8e3e-fdd9af238ad9" ma:fieldId="{3dac5d86-270e-4a89-ae0d-760b4b54e4c8}" ma:sspId="c3e6e850-a3d6-443d-bb2b-63dce7c8e1b3" ma:termSetId="cc15c043-fa59-44bf-9a5e-bc6afeff5b8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c877bf343954cbcbdd2a4d8036234e6" ma:index="23" nillable="true" ma:taxonomy="true" ma:internalName="lc877bf343954cbcbdd2a4d8036234e6" ma:taxonomyFieldName="Audience" ma:displayName="Audience" ma:default="" ma:fieldId="{5c877bf3-4395-4cbc-bdd2-a4d8036234e6}" ma:taxonomyMulti="true" ma:sspId="c3e6e850-a3d6-443d-bb2b-63dce7c8e1b3" ma:termSetId="dde8e194-f749-4df7-a50f-57502500da32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c3e6e850-a3d6-443d-bb2b-63dce7c8e1b3" ContentTypeId="0x01010070C43DAE53F2384CA62DA8215B356801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2ac80d53c2d44c48d2ca5b0e79eeb28 xmlns="d47bf323-ee9a-42bd-9545-55770b82aeca">
      <Terms xmlns="http://schemas.microsoft.com/office/infopath/2007/PartnerControls">
        <TermInfo xmlns="http://schemas.microsoft.com/office/infopath/2007/PartnerControls">
          <TermName xmlns="http://schemas.microsoft.com/office/infopath/2007/PartnerControls">Digital Cookie</TermName>
          <TermId xmlns="http://schemas.microsoft.com/office/infopath/2007/PartnerControls">a7db0b59-7ac2-47cc-bad3-875a3f9185ee</TermId>
        </TermInfo>
      </Terms>
    </d2ac80d53c2d44c48d2ca5b0e79eeb28>
    <k4dacf5aa33a4ba2a70f4787df700f9f xmlns="d47bf323-ee9a-42bd-9545-55770b82aeca">
      <Terms xmlns="http://schemas.microsoft.com/office/infopath/2007/PartnerControls"/>
    </k4dacf5aa33a4ba2a70f4787df700f9f>
    <k47113d2ff334dfda1e5724c5434b50e xmlns="d47bf323-ee9a-42bd-9545-55770b82aeca">
      <Terms xmlns="http://schemas.microsoft.com/office/infopath/2007/PartnerControls"/>
    </k47113d2ff334dfda1e5724c5434b50e>
    <d95e833535f3438a9de1790df64c99bc xmlns="d47bf323-ee9a-42bd-9545-55770b82aeca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2020</TermName>
          <TermId xmlns="http://schemas.microsoft.com/office/infopath/2007/PartnerControls">34988d27-d44c-4e36-a388-01c80be96d50</TermId>
        </TermInfo>
      </Terms>
    </d95e833535f3438a9de1790df64c99bc>
    <lc877bf343954cbcbdd2a4d8036234e6 xmlns="d47bf323-ee9a-42bd-9545-55770b82aeca">
      <Terms xmlns="http://schemas.microsoft.com/office/infopath/2007/PartnerControls"/>
    </lc877bf343954cbcbdd2a4d8036234e6>
    <ExpirationDate xmlns="d47bf323-ee9a-42bd-9545-55770b82aeca" xsi:nil="true"/>
    <TaxCatchAll xmlns="d47bf323-ee9a-42bd-9545-55770b82aeca">
      <Value>12</Value>
      <Value>3</Value>
      <Value>1</Value>
    </TaxCatchAll>
    <jdac5d86270e4a89ae0d760b4b54e4c8 xmlns="d47bf323-ee9a-42bd-9545-55770b82aeca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306990a2-1c68-4be3-8e3e-fdd9af238ad9</TermId>
        </TermInfo>
      </Terms>
    </jdac5d86270e4a89ae0d760b4b54e4c8>
    <k11db424604f42f1baf2b02750a711c2 xmlns="d47bf323-ee9a-42bd-9545-55770b82aeca">
      <Terms xmlns="http://schemas.microsoft.com/office/infopath/2007/PartnerControls"/>
    </k11db424604f42f1baf2b02750a711c2>
  </documentManagement>
</p:properties>
</file>

<file path=customXml/itemProps1.xml><?xml version="1.0" encoding="utf-8"?>
<ds:datastoreItem xmlns:ds="http://schemas.openxmlformats.org/officeDocument/2006/customXml" ds:itemID="{1282F6FF-725D-4184-9B5F-B9FBF573B50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65305EEA-0252-4BBA-ACB5-DB442832A66E}"/>
</file>

<file path=customXml/itemProps3.xml><?xml version="1.0" encoding="utf-8"?>
<ds:datastoreItem xmlns:ds="http://schemas.openxmlformats.org/officeDocument/2006/customXml" ds:itemID="{58AF4F15-3D08-454A-A571-2C1E611906BC}"/>
</file>

<file path=customXml/itemProps4.xml><?xml version="1.0" encoding="utf-8"?>
<ds:datastoreItem xmlns:ds="http://schemas.openxmlformats.org/officeDocument/2006/customXml" ds:itemID="{C76469C3-AC60-4222-82C4-878A8C2AA5D4}"/>
</file>

<file path=customXml/itemProps5.xml><?xml version="1.0" encoding="utf-8"?>
<ds:datastoreItem xmlns:ds="http://schemas.openxmlformats.org/officeDocument/2006/customXml" ds:itemID="{350C4887-C400-45B6-A01B-638C4B1F63CC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</TotalTime>
  <Pages>2</Pages>
  <Words>195</Words>
  <Characters>1113</Characters>
  <Application>Microsoft Office Word</Application>
  <DocSecurity>0</DocSecurity>
  <Lines>9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1306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Chris Brody</dc:creator>
  <cp:keywords/>
  <dc:description/>
  <cp:lastModifiedBy>Heather</cp:lastModifiedBy>
  <cp:revision>3</cp:revision>
  <dcterms:created xsi:type="dcterms:W3CDTF">2020-11-14T04:23:00Z</dcterms:created>
  <dcterms:modified xsi:type="dcterms:W3CDTF">2020-11-18T05:42:00Z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0x01010070C43DAE53F2384CA62DA8215B35680100DD264A6DE42BC64D9F99D237DF942A8B</vt:lpwstr>
  </property>
  <property fmtid="{D5CDD505-2E9C-101B-9397-08002B2CF9AE}" pid="3" name="Lang">
    <vt:lpwstr>1;#English|306990a2-1c68-4be3-8e3e-fdd9af238ad9</vt:lpwstr>
  </property>
  <property fmtid="{D5CDD505-2E9C-101B-9397-08002B2CF9AE}" pid="4" name="Topic">
    <vt:lpwstr>3;#Digital Cookie|a7db0b59-7ac2-47cc-bad3-875a3f9185ee</vt:lpwstr>
  </property>
  <property fmtid="{D5CDD505-2E9C-101B-9397-08002B2CF9AE}" pid="5" name="Program Levels">
    <vt:lpwstr/>
  </property>
  <property fmtid="{D5CDD505-2E9C-101B-9397-08002B2CF9AE}" pid="6" name="Year">
    <vt:lpwstr>12;#2020|34988d27-d44c-4e36-a388-01c80be96d50</vt:lpwstr>
  </property>
  <property fmtid="{D5CDD505-2E9C-101B-9397-08002B2CF9AE}" pid="7" name="Council">
    <vt:lpwstr/>
  </property>
  <property fmtid="{D5CDD505-2E9C-101B-9397-08002B2CF9AE}" pid="8" name="Audience">
    <vt:lpwstr/>
  </property>
  <property fmtid="{D5CDD505-2E9C-101B-9397-08002B2CF9AE}" pid="9" name="Fiscal Year">
    <vt:lpwstr/>
  </property>
</Properties>
</file>